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01" r:id="rId2"/>
    <p:sldId id="400" r:id="rId3"/>
    <p:sldId id="379" r:id="rId4"/>
    <p:sldId id="380" r:id="rId5"/>
    <p:sldId id="393" r:id="rId6"/>
    <p:sldId id="381" r:id="rId7"/>
    <p:sldId id="392" r:id="rId8"/>
    <p:sldId id="390" r:id="rId9"/>
    <p:sldId id="383" r:id="rId10"/>
    <p:sldId id="374" r:id="rId11"/>
    <p:sldId id="376" r:id="rId12"/>
    <p:sldId id="388" r:id="rId13"/>
    <p:sldId id="375" r:id="rId14"/>
    <p:sldId id="384" r:id="rId15"/>
    <p:sldId id="385" r:id="rId16"/>
    <p:sldId id="386" r:id="rId17"/>
    <p:sldId id="373" r:id="rId18"/>
    <p:sldId id="264" r:id="rId19"/>
    <p:sldId id="265" r:id="rId20"/>
    <p:sldId id="266" r:id="rId21"/>
    <p:sldId id="267" r:id="rId22"/>
    <p:sldId id="268" r:id="rId23"/>
    <p:sldId id="269" r:id="rId24"/>
    <p:sldId id="280" r:id="rId25"/>
    <p:sldId id="282" r:id="rId26"/>
    <p:sldId id="283" r:id="rId27"/>
    <p:sldId id="287" r:id="rId28"/>
    <p:sldId id="291" r:id="rId29"/>
    <p:sldId id="292" r:id="rId30"/>
    <p:sldId id="294" r:id="rId31"/>
    <p:sldId id="299" r:id="rId32"/>
    <p:sldId id="302" r:id="rId33"/>
    <p:sldId id="304" r:id="rId34"/>
    <p:sldId id="368" r:id="rId35"/>
    <p:sldId id="303" r:id="rId36"/>
    <p:sldId id="306" r:id="rId37"/>
    <p:sldId id="310" r:id="rId38"/>
    <p:sldId id="313" r:id="rId39"/>
    <p:sldId id="314" r:id="rId40"/>
    <p:sldId id="365" r:id="rId41"/>
    <p:sldId id="316" r:id="rId42"/>
    <p:sldId id="372" r:id="rId43"/>
    <p:sldId id="378" r:id="rId44"/>
    <p:sldId id="389" r:id="rId45"/>
    <p:sldId id="325" r:id="rId46"/>
    <p:sldId id="326" r:id="rId47"/>
    <p:sldId id="367" r:id="rId48"/>
    <p:sldId id="341" r:id="rId49"/>
    <p:sldId id="342" r:id="rId50"/>
    <p:sldId id="328" r:id="rId51"/>
    <p:sldId id="331" r:id="rId52"/>
    <p:sldId id="332" r:id="rId53"/>
    <p:sldId id="333" r:id="rId54"/>
    <p:sldId id="334" r:id="rId55"/>
    <p:sldId id="337" r:id="rId56"/>
    <p:sldId id="398" r:id="rId57"/>
    <p:sldId id="347" r:id="rId58"/>
    <p:sldId id="348" r:id="rId59"/>
    <p:sldId id="349" r:id="rId60"/>
    <p:sldId id="350" r:id="rId61"/>
    <p:sldId id="366" r:id="rId62"/>
    <p:sldId id="356" r:id="rId63"/>
    <p:sldId id="357" r:id="rId64"/>
    <p:sldId id="358" r:id="rId65"/>
    <p:sldId id="359" r:id="rId66"/>
    <p:sldId id="360" r:id="rId67"/>
    <p:sldId id="361" r:id="rId68"/>
    <p:sldId id="318" r:id="rId69"/>
    <p:sldId id="320" r:id="rId70"/>
    <p:sldId id="321" r:id="rId71"/>
    <p:sldId id="387" r:id="rId72"/>
    <p:sldId id="362" r:id="rId73"/>
    <p:sldId id="363" r:id="rId74"/>
    <p:sldId id="364" r:id="rId75"/>
    <p:sldId id="369" r:id="rId76"/>
    <p:sldId id="370" r:id="rId77"/>
    <p:sldId id="377" r:id="rId78"/>
    <p:sldId id="371" r:id="rId79"/>
    <p:sldId id="395" r:id="rId80"/>
    <p:sldId id="394" r:id="rId81"/>
    <p:sldId id="396" r:id="rId82"/>
    <p:sldId id="397" r:id="rId83"/>
    <p:sldId id="285" r:id="rId84"/>
    <p:sldId id="399" r:id="rId8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AB1E15-C6D6-6425-A934-627104358639}" v="310" dt="2021-06-11T07:41:00.782"/>
    <p1510:client id="{32BDFB6B-B7F9-BB73-7451-81290BEB9567}" v="1" dt="2021-06-22T08:17:57.912"/>
    <p1510:client id="{47BA5432-E190-60C4-CD21-86F31C046CB6}" v="16" dt="2021-06-22T08:13:40.910"/>
    <p1510:client id="{4093B6CA-CF57-7130-1C11-039B3AD49D20}" v="90" dt="2021-06-01T06:11:52.400"/>
    <p1510:client id="{B6B90E8D-634B-F8AE-26FC-91EF18B4AB1E}" v="5" dt="2021-06-11T12:14:41.204"/>
    <p1510:client id="{57970CF9-3EDC-4BA6-A687-4C3C57308704}" v="827" dt="2021-05-21T09:10:35.770"/>
    <p1510:client id="{458BF434-506D-0737-A70F-592B3EE9C15E}" v="38" dt="2021-06-18T08:00:21.338"/>
    <p1510:client id="{85D9F6CD-7D5C-0BAB-33CB-3A6481BC8BA2}" v="87" dt="2021-06-11T12:26:08.553"/>
    <p1510:client id="{883D7054-3368-6EBC-9CE5-3D501955CCB4}" v="46" dt="2021-06-22T08:08:13.849"/>
    <p1510:client id="{59A2F2BF-3E74-61A7-671C-E29DE350761B}" v="87" dt="2021-09-17T12:32:42.014"/>
    <p1510:client id="{BE1A4B98-314C-C131-7EF7-432953D02845}" v="849" dt="2021-05-31T08:47:21.842"/>
    <p1510:client id="{C7F4585E-EBFB-D8D7-BA8B-14FDFFAD4A19}" v="1" dt="2021-06-11T07:43:39.901"/>
    <p1510:client id="{E032C2C2-D946-97E7-CA95-4919B6E93FEE}" v="404" dt="2021-06-02T07:36:22.253"/>
    <p1510:client id="{CAF13189-AB81-31B3-FFE8-85DF97B10BBE}" v="130" dt="2021-05-21T11:17:15.4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90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microsoft.com/office/2015/10/relationships/revisionInfo" Target="revisionInfo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11.11.2022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30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11.11.2022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18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11.11.2022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11.11.2022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11.11.2022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28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11.11.2022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0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11.11.2022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7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11.11.2022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8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11.11.2022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79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11.11.2022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0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11.11.2022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11.11.2022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zsarmenska.cz/?page_id=11373" TargetMode="Externa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5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4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0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9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zsarmenska.cz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Obrázek 1">
            <a:extLst>
              <a:ext uri="{FF2B5EF4-FFF2-40B4-BE49-F238E27FC236}">
                <a16:creationId xmlns:a16="http://schemas.microsoft.com/office/drawing/2014/main" id="{81CA2EE3-A3DC-47B7-A79A-DF65BF915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332" y="800100"/>
            <a:ext cx="2755802" cy="87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Obrázek 2">
            <a:extLst>
              <a:ext uri="{FF2B5EF4-FFF2-40B4-BE49-F238E27FC236}">
                <a16:creationId xmlns:a16="http://schemas.microsoft.com/office/drawing/2014/main" id="{2B3D7059-37B1-4FAC-88B0-0BABC8FCA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018" y="822982"/>
            <a:ext cx="1178330" cy="9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Obrázek 4">
            <a:extLst>
              <a:ext uri="{FF2B5EF4-FFF2-40B4-BE49-F238E27FC236}">
                <a16:creationId xmlns:a16="http://schemas.microsoft.com/office/drawing/2014/main" id="{A06A88B2-CBE1-4D8B-8B0C-CAFA5FDA1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892" y="893661"/>
            <a:ext cx="2992583" cy="78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73A65347-93E2-40C7-B38A-7D7514033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7238" y="39243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9" name="Zástupný symbol pro obsah 8">
            <a:extLst>
              <a:ext uri="{FF2B5EF4-FFF2-40B4-BE49-F238E27FC236}">
                <a16:creationId xmlns:a16="http://schemas.microsoft.com/office/drawing/2014/main" id="{FAE5B92A-AEFA-4996-A397-1D7D39986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825" y="2324099"/>
            <a:ext cx="9963150" cy="3571875"/>
          </a:xfrm>
        </p:spPr>
        <p:txBody>
          <a:bodyPr>
            <a:normAutofit fontScale="85000" lnSpcReduction="10000"/>
          </a:bodyPr>
          <a:lstStyle/>
          <a:p>
            <a:endParaRPr lang="cs-CZ" dirty="0"/>
          </a:p>
          <a:p>
            <a:endParaRPr lang="cs-CZ" dirty="0"/>
          </a:p>
          <a:p>
            <a:pPr marL="0" indent="0" algn="ctr" fontAlgn="base">
              <a:buNone/>
            </a:pPr>
            <a:r>
              <a:rPr lang="cs-CZ" b="1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sz="3000" b="1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KA1 „Profesní rozvoj 21″ </a:t>
            </a:r>
            <a:r>
              <a:rPr lang="cs-CZ" sz="3000" b="1" dirty="0" err="1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project</a:t>
            </a:r>
            <a:r>
              <a:rPr lang="cs-CZ" sz="3000" b="1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“ Professional </a:t>
            </a:r>
            <a:r>
              <a:rPr lang="cs-CZ" sz="3000" b="1" dirty="0" err="1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development</a:t>
            </a:r>
            <a:r>
              <a:rPr lang="cs-CZ" sz="3000" b="1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2021″</a:t>
            </a:r>
            <a:endParaRPr lang="cs-CZ" sz="3000" dirty="0"/>
          </a:p>
          <a:p>
            <a:pPr marL="0" indent="0" algn="ctr" fontAlgn="base">
              <a:buNone/>
            </a:pPr>
            <a:r>
              <a:rPr lang="cs-CZ" sz="3000" dirty="0"/>
              <a:t>K1-2020-1-CZ01-KA101-077434</a:t>
            </a:r>
          </a:p>
          <a:p>
            <a:endParaRPr lang="cs-CZ" sz="3000" dirty="0"/>
          </a:p>
          <a:p>
            <a:r>
              <a:rPr lang="cs-CZ" sz="3000" dirty="0"/>
              <a:t>Zpracoval: Mgr. Petr Holánek, Mgr. David Filipi, Mgr. Radka Těšíková</a:t>
            </a:r>
          </a:p>
          <a:p>
            <a:r>
              <a:rPr lang="cs-CZ" sz="3000" dirty="0"/>
              <a:t>Autoři fotografií: Mgr. David Filipi, Mgr. Radka Těšíková</a:t>
            </a:r>
          </a:p>
          <a:p>
            <a:r>
              <a:rPr lang="cs-CZ" sz="3000" dirty="0"/>
              <a:t>Překlad: Mgr. Jan Melichárek</a:t>
            </a:r>
          </a:p>
        </p:txBody>
      </p:sp>
    </p:spTree>
    <p:extLst>
      <p:ext uri="{BB962C8B-B14F-4D97-AF65-F5344CB8AC3E}">
        <p14:creationId xmlns:p14="http://schemas.microsoft.com/office/powerpoint/2010/main" val="129071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E13DAD0-A4B0-4817-8995-A0D346584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51A4EFF-EE3B-4E29-9824-DF5C308AA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4800" dirty="0">
                <a:solidFill>
                  <a:srgbClr val="FFFFFF"/>
                </a:solidFill>
              </a:rPr>
              <a:t>Lower primary school</a:t>
            </a:r>
            <a:endParaRPr lang="en-US" sz="4800" kern="1200" dirty="0">
              <a:solidFill>
                <a:srgbClr val="FFFFFF"/>
              </a:solidFill>
              <a:latin typeface="+mj-lt"/>
              <a:cs typeface="Calibri Light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9F9672C-557D-4871-B58C-7874589D7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 descr="Obsah obrázku text, interiér, přeplněné&#10;&#10;Popis se vygeneroval automaticky.">
            <a:extLst>
              <a:ext uri="{FF2B5EF4-FFF2-40B4-BE49-F238E27FC236}">
                <a16:creationId xmlns:a16="http://schemas.microsoft.com/office/drawing/2014/main" id="{82E00A80-F5D9-4C71-BA67-181F7A8BEC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3" name="Obrázek 3" descr="Obsah obrázku text, interiér&#10;&#10;Popis se vygeneroval automaticky.">
            <a:extLst>
              <a:ext uri="{FF2B5EF4-FFF2-40B4-BE49-F238E27FC236}">
                <a16:creationId xmlns:a16="http://schemas.microsoft.com/office/drawing/2014/main" id="{4B6CC5DA-1FBB-4D61-99F8-16652E4A10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6" name="Obrázek 6" descr="Obsah obrázku text, interiér, patro, strop&#10;&#10;Popis se vygeneroval automaticky.">
            <a:extLst>
              <a:ext uri="{FF2B5EF4-FFF2-40B4-BE49-F238E27FC236}">
                <a16:creationId xmlns:a16="http://schemas.microsoft.com/office/drawing/2014/main" id="{75E473FF-28A4-47DD-93EC-5032A719C8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8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FDA47BC-3069-47F5-8257-24B3B1F76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2927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 descr="Obsah obrázku text, patro, interiér, strop&#10;&#10;Popis se vygeneroval automaticky.">
            <a:extLst>
              <a:ext uri="{FF2B5EF4-FFF2-40B4-BE49-F238E27FC236}">
                <a16:creationId xmlns:a16="http://schemas.microsoft.com/office/drawing/2014/main" id="{B6699FE8-B511-4116-8398-34F19E7486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859" y="322751"/>
            <a:ext cx="2648371" cy="396759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AE95D8F-9825-4222-8846-E3461598C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A7A3C96-69BC-4DBF-A346-994E87591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5400" dirty="0">
                <a:solidFill>
                  <a:srgbClr val="FFFFFF"/>
                </a:solidFill>
              </a:rPr>
              <a:t>Lower primary school</a:t>
            </a:r>
            <a:endParaRPr lang="en-US" sz="5400" dirty="0">
              <a:solidFill>
                <a:srgbClr val="FFFFFF"/>
              </a:solidFill>
              <a:cs typeface="Calibri Light"/>
            </a:endParaRPr>
          </a:p>
        </p:txBody>
      </p:sp>
      <p:pic>
        <p:nvPicPr>
          <p:cNvPr id="6" name="Obrázek 6" descr="Obsah obrázku text, interiér, patro, barevné&#10;&#10;Popis se vygeneroval automaticky.">
            <a:extLst>
              <a:ext uri="{FF2B5EF4-FFF2-40B4-BE49-F238E27FC236}">
                <a16:creationId xmlns:a16="http://schemas.microsoft.com/office/drawing/2014/main" id="{2D8EB8F9-2FD0-4464-AE0C-7E8BCB44AA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1" y="314436"/>
            <a:ext cx="2659472" cy="3984227"/>
          </a:xfrm>
          <a:prstGeom prst="rect">
            <a:avLst/>
          </a:prstGeom>
        </p:spPr>
      </p:pic>
      <p:pic>
        <p:nvPicPr>
          <p:cNvPr id="3" name="Obrázek 3" descr="Obsah obrázku text, interiér&#10;&#10;Popis se vygeneroval automaticky.">
            <a:extLst>
              <a:ext uri="{FF2B5EF4-FFF2-40B4-BE49-F238E27FC236}">
                <a16:creationId xmlns:a16="http://schemas.microsoft.com/office/drawing/2014/main" id="{824500AA-2E3E-4646-8664-1457BAC8CF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0143" y="324020"/>
            <a:ext cx="2646677" cy="396505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42B920A-73AD-402A-8EEF-B88E1A939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768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0C9EB70-BC82-414A-BF8D-AD7FC6727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609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5" descr="Obsah obrázku text, interiér, pracovní stůl, kancelář&#10;&#10;Popis se vygeneroval automaticky.">
            <a:extLst>
              <a:ext uri="{FF2B5EF4-FFF2-40B4-BE49-F238E27FC236}">
                <a16:creationId xmlns:a16="http://schemas.microsoft.com/office/drawing/2014/main" id="{A2E99897-A40F-4290-8D95-D1EFCAC955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5269" y="345064"/>
            <a:ext cx="2648372" cy="396759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217665F-0036-444A-8D4A-33AF36A36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075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40CDD97-8969-46EE-BA25-5CDD7388D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4800" dirty="0">
                <a:solidFill>
                  <a:srgbClr val="FFFFFF"/>
                </a:solidFill>
              </a:rPr>
              <a:t>Upper primary school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Obrázek 4" descr="Obsah obrázku interiér, patro, zeď, místnost&#10;&#10;Popis se vygeneroval automaticky.">
            <a:extLst>
              <a:ext uri="{FF2B5EF4-FFF2-40B4-BE49-F238E27FC236}">
                <a16:creationId xmlns:a16="http://schemas.microsoft.com/office/drawing/2014/main" id="{572B1111-0334-4785-BE6E-53C20C4369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317635" y="299363"/>
            <a:ext cx="4160452" cy="3049204"/>
          </a:xfrm>
          <a:prstGeom prst="rect">
            <a:avLst/>
          </a:prstGeom>
        </p:spPr>
      </p:pic>
      <p:pic>
        <p:nvPicPr>
          <p:cNvPr id="5" name="Obrázek 5" descr="Obsah obrázku interiér, patro, židle, strop&#10;&#10;Popis se vygeneroval automaticky.">
            <a:extLst>
              <a:ext uri="{FF2B5EF4-FFF2-40B4-BE49-F238E27FC236}">
                <a16:creationId xmlns:a16="http://schemas.microsoft.com/office/drawing/2014/main" id="{272C76A2-A5BC-4289-A6EE-74C56C2661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3" descr="Obsah obrázku text, patro, interiér, strop&#10;&#10;Popis se vygeneroval automaticky.">
            <a:extLst>
              <a:ext uri="{FF2B5EF4-FFF2-40B4-BE49-F238E27FC236}">
                <a16:creationId xmlns:a16="http://schemas.microsoft.com/office/drawing/2014/main" id="{DB771D6A-3272-48D0-9576-9F338BFAA3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57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8A7B9BD-CE2A-487B-A63B-13CD084BD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4800" dirty="0">
                <a:solidFill>
                  <a:srgbClr val="FFFFFF"/>
                </a:solidFill>
              </a:rPr>
              <a:t>A classroom of Physics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5" descr="Obsah obrázku zeď, interiér&#10;&#10;Popis se vygeneroval automaticky.">
            <a:extLst>
              <a:ext uri="{FF2B5EF4-FFF2-40B4-BE49-F238E27FC236}">
                <a16:creationId xmlns:a16="http://schemas.microsoft.com/office/drawing/2014/main" id="{5B35318E-BDDA-402D-88EC-4B9AFC7B9C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3" name="Obrázek 3" descr="Obsah obrázku strop, interiér, patro, zeď&#10;&#10;Popis se vygeneroval automaticky.">
            <a:extLst>
              <a:ext uri="{FF2B5EF4-FFF2-40B4-BE49-F238E27FC236}">
                <a16:creationId xmlns:a16="http://schemas.microsoft.com/office/drawing/2014/main" id="{13A467FF-5918-422B-92D8-60FD9C137D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60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040A63C-A30B-48C0-B2A2-8B08F965B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4800" dirty="0">
                <a:solidFill>
                  <a:srgbClr val="FFFFFF"/>
                </a:solidFill>
              </a:rPr>
              <a:t>A gym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Obrázek 4" descr="Obsah obrázku interiér, patro, budova, strop&#10;&#10;Popis se vygeneroval automaticky.">
            <a:extLst>
              <a:ext uri="{FF2B5EF4-FFF2-40B4-BE49-F238E27FC236}">
                <a16:creationId xmlns:a16="http://schemas.microsoft.com/office/drawing/2014/main" id="{9A90EEC5-6F8C-48C6-A1F3-2E636DBEBB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317635" y="299363"/>
            <a:ext cx="4160452" cy="3049204"/>
          </a:xfrm>
          <a:prstGeom prst="rect">
            <a:avLst/>
          </a:prstGeom>
        </p:spPr>
      </p:pic>
      <p:pic>
        <p:nvPicPr>
          <p:cNvPr id="5" name="Obrázek 5" descr="Obsah obrázku patro, interiér, strop, místnost&#10;&#10;Popis se vygeneroval automaticky.">
            <a:extLst>
              <a:ext uri="{FF2B5EF4-FFF2-40B4-BE49-F238E27FC236}">
                <a16:creationId xmlns:a16="http://schemas.microsoft.com/office/drawing/2014/main" id="{D43779CA-94E4-436F-B5E2-46F19FCE06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cxnSp>
        <p:nvCxnSpPr>
          <p:cNvPr id="18" name="Straight Connector 18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3" descr="Obsah obrázku patro, interiér, strop&#10;&#10;Popis se vygeneroval automaticky.">
            <a:extLst>
              <a:ext uri="{FF2B5EF4-FFF2-40B4-BE49-F238E27FC236}">
                <a16:creationId xmlns:a16="http://schemas.microsoft.com/office/drawing/2014/main" id="{31C06D04-0100-4A6C-A7BF-46971B64BA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 b="-4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0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0FEAD85-EA72-46F2-877E-4C55F3CE7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5400" dirty="0">
                <a:solidFill>
                  <a:srgbClr val="FFFFFF"/>
                </a:solidFill>
              </a:rPr>
              <a:t>A swimming pool</a:t>
            </a:r>
            <a:endParaRPr lang="en-US" sz="5400" dirty="0">
              <a:solidFill>
                <a:srgbClr val="FFFFFF"/>
              </a:solidFill>
            </a:endParaRPr>
          </a:p>
        </p:txBody>
      </p:sp>
      <p:pic>
        <p:nvPicPr>
          <p:cNvPr id="4" name="Obrázek 4" descr="Obsah obrázku strop, interiér&#10;&#10;Popis se vygeneroval automaticky.">
            <a:extLst>
              <a:ext uri="{FF2B5EF4-FFF2-40B4-BE49-F238E27FC236}">
                <a16:creationId xmlns:a16="http://schemas.microsoft.com/office/drawing/2014/main" id="{A585AE06-C7CA-4676-AAE5-657CCCC435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" y="485637"/>
            <a:ext cx="5455917" cy="3641824"/>
          </a:xfrm>
          <a:prstGeom prst="rect">
            <a:avLst/>
          </a:prstGeom>
        </p:spPr>
      </p:pic>
      <p:pic>
        <p:nvPicPr>
          <p:cNvPr id="3" name="Obrázek 3" descr="Obsah obrázku strop, interiér&#10;&#10;Popis se vygeneroval automaticky.">
            <a:extLst>
              <a:ext uri="{FF2B5EF4-FFF2-40B4-BE49-F238E27FC236}">
                <a16:creationId xmlns:a16="http://schemas.microsoft.com/office/drawing/2014/main" id="{6963A048-4C4F-46D7-BA89-51773D123C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043" y="499277"/>
            <a:ext cx="5455917" cy="361454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639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3E083C3-97AD-49F5-8933-2D98AC24D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5400" dirty="0">
                <a:solidFill>
                  <a:srgbClr val="FFFFFF"/>
                </a:solidFill>
              </a:rPr>
              <a:t>A playground</a:t>
            </a:r>
            <a:endParaRPr lang="en-US" sz="5400" dirty="0">
              <a:solidFill>
                <a:srgbClr val="FFFFFF"/>
              </a:solidFill>
            </a:endParaRPr>
          </a:p>
        </p:txBody>
      </p:sp>
      <p:pic>
        <p:nvPicPr>
          <p:cNvPr id="4" name="Obrázek 4" descr="Obsah obrázku tráva, exteriér, obloha, pole&#10;&#10;Popis se vygeneroval automaticky.">
            <a:extLst>
              <a:ext uri="{FF2B5EF4-FFF2-40B4-BE49-F238E27FC236}">
                <a16:creationId xmlns:a16="http://schemas.microsoft.com/office/drawing/2014/main" id="{BAF84577-07DB-48D1-97EE-11AF3B1E50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" y="485637"/>
            <a:ext cx="5455917" cy="3641824"/>
          </a:xfrm>
          <a:prstGeom prst="rect">
            <a:avLst/>
          </a:prstGeom>
        </p:spPr>
      </p:pic>
      <p:pic>
        <p:nvPicPr>
          <p:cNvPr id="3" name="Obrázek 3" descr="Obsah obrázku tráva, obloha, exteriér, bujný&#10;&#10;Popis se vygeneroval automaticky.">
            <a:extLst>
              <a:ext uri="{FF2B5EF4-FFF2-40B4-BE49-F238E27FC236}">
                <a16:creationId xmlns:a16="http://schemas.microsoft.com/office/drawing/2014/main" id="{2C044A61-317F-4B1A-99CA-43488AD487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043" y="724334"/>
            <a:ext cx="5455917" cy="316443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66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 descr="Obsah obrázku patro, interiér, zeď, místnost&#10;&#10;Popis se vygeneroval automaticky.">
            <a:extLst>
              <a:ext uri="{FF2B5EF4-FFF2-40B4-BE49-F238E27FC236}">
                <a16:creationId xmlns:a16="http://schemas.microsoft.com/office/drawing/2014/main" id="{1792F54F-14A9-44DF-8E0B-C7FC15FE8A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0994316-A4E1-41B0-96BB-BE099BC47A6F}"/>
              </a:ext>
            </a:extLst>
          </p:cNvPr>
          <p:cNvSpPr txBox="1"/>
          <p:nvPr/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28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Meeting room</a:t>
            </a:r>
            <a:endParaRPr lang="en-US" sz="2800" dirty="0">
              <a:solidFill>
                <a:srgbClr val="262626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0052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2" descr="Obsah obrázku interiér, okno, patro, strop&#10;&#10;Popis se vygeneroval automaticky.">
            <a:extLst>
              <a:ext uri="{FF2B5EF4-FFF2-40B4-BE49-F238E27FC236}">
                <a16:creationId xmlns:a16="http://schemas.microsoft.com/office/drawing/2014/main" id="{89487D1C-B833-42AF-A672-C5B37FEE39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67" y="1940138"/>
            <a:ext cx="5294716" cy="297772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3" descr="Obsah obrázku strop, interiér, budova&#10;&#10;Popis se vygeneroval automaticky.">
            <a:extLst>
              <a:ext uri="{FF2B5EF4-FFF2-40B4-BE49-F238E27FC236}">
                <a16:creationId xmlns:a16="http://schemas.microsoft.com/office/drawing/2014/main" id="{DFD2B302-01FF-465D-AA76-20459A01AC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817" y="1443482"/>
            <a:ext cx="5294715" cy="397103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6F61871-E665-4999-B7DD-FA1E0B2530C5}"/>
              </a:ext>
            </a:extLst>
          </p:cNvPr>
          <p:cNvSpPr txBox="1"/>
          <p:nvPr/>
        </p:nvSpPr>
        <p:spPr>
          <a:xfrm>
            <a:off x="646196" y="1530160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/>
              <a:t>2018</a:t>
            </a:r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4C690B0-FBD2-4661-9A1A-34EBFEB78AC8}"/>
              </a:ext>
            </a:extLst>
          </p:cNvPr>
          <p:cNvSpPr txBox="1"/>
          <p:nvPr/>
        </p:nvSpPr>
        <p:spPr>
          <a:xfrm>
            <a:off x="6250906" y="987365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/>
              <a:t>2021</a:t>
            </a:r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19D9D8E-F9CC-4984-830B-031D58D8C906}"/>
              </a:ext>
            </a:extLst>
          </p:cNvPr>
          <p:cNvSpPr txBox="1"/>
          <p:nvPr/>
        </p:nvSpPr>
        <p:spPr>
          <a:xfrm>
            <a:off x="475989" y="475989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>
                <a:cs typeface="Calibri"/>
              </a:rPr>
              <a:t>Swimming pool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9496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2" descr="Obsah obrázku interiér, strop&#10;&#10;Popis se vygeneroval automaticky.">
            <a:extLst>
              <a:ext uri="{FF2B5EF4-FFF2-40B4-BE49-F238E27FC236}">
                <a16:creationId xmlns:a16="http://schemas.microsoft.com/office/drawing/2014/main" id="{24E36538-4FA1-41FC-9B55-6AC34BB646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67" y="1940136"/>
            <a:ext cx="5294716" cy="297772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3" descr="Obsah obrázku interiér, strop, budova, dlouhé&#10;&#10;Popis se vygeneroval automaticky.">
            <a:extLst>
              <a:ext uri="{FF2B5EF4-FFF2-40B4-BE49-F238E27FC236}">
                <a16:creationId xmlns:a16="http://schemas.microsoft.com/office/drawing/2014/main" id="{67C1EABA-266F-4C81-966A-7582CB1A97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817" y="1443482"/>
            <a:ext cx="5294715" cy="397103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F721192-C88E-4036-8D94-551C68831D55}"/>
              </a:ext>
            </a:extLst>
          </p:cNvPr>
          <p:cNvSpPr txBox="1"/>
          <p:nvPr/>
        </p:nvSpPr>
        <p:spPr>
          <a:xfrm>
            <a:off x="646196" y="1530160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ea typeface="+mn-lt"/>
                <a:cs typeface="+mn-lt"/>
              </a:rPr>
              <a:t>2018</a:t>
            </a:r>
          </a:p>
          <a:p>
            <a:endParaRPr lang="cs-CZ" sz="2400">
              <a:cs typeface="Calibri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CFBF204-F094-43F4-9CC8-6A5F46392E30}"/>
              </a:ext>
            </a:extLst>
          </p:cNvPr>
          <p:cNvSpPr txBox="1"/>
          <p:nvPr/>
        </p:nvSpPr>
        <p:spPr>
          <a:xfrm>
            <a:off x="6250906" y="987365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/>
              <a:t>2021</a:t>
            </a:r>
            <a:endParaRPr lang="cs-CZ" sz="2400">
              <a:cs typeface="Calibri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B96F6AF-0686-425D-8420-44F8BA3E9C25}"/>
              </a:ext>
            </a:extLst>
          </p:cNvPr>
          <p:cNvSpPr txBox="1"/>
          <p:nvPr/>
        </p:nvSpPr>
        <p:spPr>
          <a:xfrm>
            <a:off x="475989" y="475989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>
                <a:cs typeface="Calibri"/>
              </a:rPr>
              <a:t>Swimming pool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3159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 descr="Obsah obrázku obloha, země, exteriér, budova&#10;&#10;Popis se vygeneroval automaticky.">
            <a:extLst>
              <a:ext uri="{FF2B5EF4-FFF2-40B4-BE49-F238E27FC236}">
                <a16:creationId xmlns:a16="http://schemas.microsoft.com/office/drawing/2014/main" id="{2D787531-414D-4A81-A1E8-E29D2F7945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5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Elementary School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Brno,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Arménská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21, </a:t>
            </a:r>
            <a:r>
              <a:rPr lang="cs-CZ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introduces itself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5" name="Straight Connector 17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9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747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3" descr="Obsah obrázku interiér, patro, strop, pracovní stůl&#10;&#10;Popis se vygeneroval automaticky.">
            <a:extLst>
              <a:ext uri="{FF2B5EF4-FFF2-40B4-BE49-F238E27FC236}">
                <a16:creationId xmlns:a16="http://schemas.microsoft.com/office/drawing/2014/main" id="{4CE93A37-9413-476E-A964-44829DE150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7" y="1661888"/>
            <a:ext cx="5294716" cy="353422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3" descr="Obsah obrázku text, strop, interiér, sport&#10;&#10;Popis se vygeneroval automaticky.">
            <a:extLst>
              <a:ext uri="{FF2B5EF4-FFF2-40B4-BE49-F238E27FC236}">
                <a16:creationId xmlns:a16="http://schemas.microsoft.com/office/drawing/2014/main" id="{933C3263-9690-47CE-AF14-05A9AA83AE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817" y="1443482"/>
            <a:ext cx="5294715" cy="397103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1692BFB-A0DF-418B-A0C8-8CA8F84C43AF}"/>
              </a:ext>
            </a:extLst>
          </p:cNvPr>
          <p:cNvSpPr txBox="1"/>
          <p:nvPr/>
        </p:nvSpPr>
        <p:spPr>
          <a:xfrm>
            <a:off x="562689" y="1227448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ea typeface="+mn-lt"/>
                <a:cs typeface="+mn-lt"/>
              </a:rPr>
              <a:t>2018</a:t>
            </a:r>
          </a:p>
          <a:p>
            <a:endParaRPr lang="cs-CZ" sz="2400">
              <a:cs typeface="Calibri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9B8F8F5-7D4A-4629-BD0A-4675A96F4BAE}"/>
              </a:ext>
            </a:extLst>
          </p:cNvPr>
          <p:cNvSpPr txBox="1"/>
          <p:nvPr/>
        </p:nvSpPr>
        <p:spPr>
          <a:xfrm>
            <a:off x="6198714" y="997803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cs typeface="Calibri"/>
              </a:rPr>
              <a:t>2021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C2B11A2-5DEC-4C21-B8B0-A1EB448AF583}"/>
              </a:ext>
            </a:extLst>
          </p:cNvPr>
          <p:cNvSpPr txBox="1"/>
          <p:nvPr/>
        </p:nvSpPr>
        <p:spPr>
          <a:xfrm>
            <a:off x="475989" y="475989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>
                <a:cs typeface="Calibri"/>
              </a:rPr>
              <a:t>Swimming pool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224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2" descr="Obsah obrázku strop, interiér&#10;&#10;Popis se vygeneroval automaticky.">
            <a:extLst>
              <a:ext uri="{FF2B5EF4-FFF2-40B4-BE49-F238E27FC236}">
                <a16:creationId xmlns:a16="http://schemas.microsoft.com/office/drawing/2014/main" id="{F1E1B003-54B2-4C2E-8BDC-397F601998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7" y="1443480"/>
            <a:ext cx="5294716" cy="397103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3" descr="Obsah obrázku strop, interiér, patro&#10;&#10;Popis se vygeneroval automaticky.">
            <a:extLst>
              <a:ext uri="{FF2B5EF4-FFF2-40B4-BE49-F238E27FC236}">
                <a16:creationId xmlns:a16="http://schemas.microsoft.com/office/drawing/2014/main" id="{B75FF919-3003-442D-8289-86C62FA567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817" y="1443482"/>
            <a:ext cx="5294715" cy="397103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063E19D-A61A-470D-B618-5CA59BC9BA74}"/>
              </a:ext>
            </a:extLst>
          </p:cNvPr>
          <p:cNvSpPr txBox="1"/>
          <p:nvPr/>
        </p:nvSpPr>
        <p:spPr>
          <a:xfrm>
            <a:off x="646196" y="997804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ea typeface="+mn-lt"/>
                <a:cs typeface="+mn-lt"/>
              </a:rPr>
              <a:t>2018</a:t>
            </a:r>
          </a:p>
          <a:p>
            <a:endParaRPr lang="cs-CZ" sz="2400">
              <a:cs typeface="Calibri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4A830C2-1C45-4232-8AD4-04484736CE4D}"/>
              </a:ext>
            </a:extLst>
          </p:cNvPr>
          <p:cNvSpPr txBox="1"/>
          <p:nvPr/>
        </p:nvSpPr>
        <p:spPr>
          <a:xfrm>
            <a:off x="6198714" y="997803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cs typeface="Calibri"/>
              </a:rPr>
              <a:t>2021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EA69476-6E0E-4D98-85AD-F688E3A8B51F}"/>
              </a:ext>
            </a:extLst>
          </p:cNvPr>
          <p:cNvSpPr txBox="1"/>
          <p:nvPr/>
        </p:nvSpPr>
        <p:spPr>
          <a:xfrm>
            <a:off x="475989" y="47598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>
                <a:cs typeface="Calibri"/>
              </a:rPr>
              <a:t>Swimming pool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720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2" descr="Obsah obrázku patro, interiér, zeď, strop&#10;&#10;Popis se vygeneroval automaticky.">
            <a:extLst>
              <a:ext uri="{FF2B5EF4-FFF2-40B4-BE49-F238E27FC236}">
                <a16:creationId xmlns:a16="http://schemas.microsoft.com/office/drawing/2014/main" id="{675B6DD4-C6B8-4AC8-8CFF-A862F13542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7" y="1443480"/>
            <a:ext cx="5294716" cy="397103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3" descr="Obsah obrázku patro, interiér, strop, budova&#10;&#10;Popis se vygeneroval automaticky.">
            <a:extLst>
              <a:ext uri="{FF2B5EF4-FFF2-40B4-BE49-F238E27FC236}">
                <a16:creationId xmlns:a16="http://schemas.microsoft.com/office/drawing/2014/main" id="{4C4083C3-508A-481D-A4D8-F4D7DBAE74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2025" y="643467"/>
            <a:ext cx="4178299" cy="557106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61E11B9-56D0-45AF-97E1-72D1F528D336}"/>
              </a:ext>
            </a:extLst>
          </p:cNvPr>
          <p:cNvSpPr txBox="1"/>
          <p:nvPr/>
        </p:nvSpPr>
        <p:spPr>
          <a:xfrm>
            <a:off x="594004" y="1018681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ea typeface="+mn-lt"/>
                <a:cs typeface="+mn-lt"/>
              </a:rPr>
              <a:t>2018</a:t>
            </a:r>
          </a:p>
          <a:p>
            <a:endParaRPr lang="cs-CZ" sz="2400">
              <a:cs typeface="Calibri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AFE6B3F-E807-4C8E-A597-8F016EF5D305}"/>
              </a:ext>
            </a:extLst>
          </p:cNvPr>
          <p:cNvSpPr txBox="1"/>
          <p:nvPr/>
        </p:nvSpPr>
        <p:spPr>
          <a:xfrm>
            <a:off x="5937755" y="559392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cs typeface="Calibri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322039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2" descr="Obsah obrázku patro, interiér&#10;&#10;Popis se vygeneroval automaticky.">
            <a:extLst>
              <a:ext uri="{FF2B5EF4-FFF2-40B4-BE49-F238E27FC236}">
                <a16:creationId xmlns:a16="http://schemas.microsoft.com/office/drawing/2014/main" id="{17124B60-DD64-4086-9B30-86AD5AC711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7" y="1443480"/>
            <a:ext cx="5294716" cy="397103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3" descr="Obsah obrázku cihla&#10;&#10;Popis se vygeneroval automaticky.">
            <a:extLst>
              <a:ext uri="{FF2B5EF4-FFF2-40B4-BE49-F238E27FC236}">
                <a16:creationId xmlns:a16="http://schemas.microsoft.com/office/drawing/2014/main" id="{4886D3AE-3C95-46F4-839E-428586AC29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817" y="1443482"/>
            <a:ext cx="5294715" cy="397103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D978BE3-428B-4A43-B24A-F5D2095AF76C}"/>
              </a:ext>
            </a:extLst>
          </p:cNvPr>
          <p:cNvSpPr txBox="1"/>
          <p:nvPr/>
        </p:nvSpPr>
        <p:spPr>
          <a:xfrm>
            <a:off x="562689" y="966489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ea typeface="+mn-lt"/>
                <a:cs typeface="+mn-lt"/>
              </a:rPr>
              <a:t>2018</a:t>
            </a:r>
          </a:p>
          <a:p>
            <a:endParaRPr lang="cs-CZ" sz="2400">
              <a:cs typeface="Calibri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EC52924-DB82-462D-8130-7B640E87DA63}"/>
              </a:ext>
            </a:extLst>
          </p:cNvPr>
          <p:cNvSpPr txBox="1"/>
          <p:nvPr/>
        </p:nvSpPr>
        <p:spPr>
          <a:xfrm>
            <a:off x="6250906" y="966488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cs typeface="Calibri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88573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3" descr="Obsah obrázku interiér, patro, přeplněné&#10;&#10;Popis se vygeneroval automaticky.">
            <a:extLst>
              <a:ext uri="{FF2B5EF4-FFF2-40B4-BE49-F238E27FC236}">
                <a16:creationId xmlns:a16="http://schemas.microsoft.com/office/drawing/2014/main" id="{F1559336-39F9-4D8E-9E04-63393D4FF6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1538" y="633028"/>
            <a:ext cx="4178299" cy="557106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2" descr="Obsah obrázku interiér, patro&#10;&#10;Popis se vygeneroval automaticky.">
            <a:extLst>
              <a:ext uri="{FF2B5EF4-FFF2-40B4-BE49-F238E27FC236}">
                <a16:creationId xmlns:a16="http://schemas.microsoft.com/office/drawing/2014/main" id="{8A347E94-DA78-434D-836F-62330DABB8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5119" y="633029"/>
            <a:ext cx="3718686" cy="557106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EFB1CEE-55C3-45CE-AE09-FCD104E6DBF5}"/>
              </a:ext>
            </a:extLst>
          </p:cNvPr>
          <p:cNvSpPr txBox="1"/>
          <p:nvPr/>
        </p:nvSpPr>
        <p:spPr>
          <a:xfrm>
            <a:off x="416552" y="538516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ea typeface="+mn-lt"/>
                <a:cs typeface="+mn-lt"/>
              </a:rPr>
              <a:t>2018</a:t>
            </a:r>
          </a:p>
          <a:p>
            <a:pPr>
              <a:spcAft>
                <a:spcPts val="600"/>
              </a:spcAft>
            </a:pPr>
            <a:endParaRPr lang="cs-CZ" sz="2400">
              <a:cs typeface="Calibri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BF7F6EF-52E5-4ACC-B10B-3776FD35BC12}"/>
              </a:ext>
            </a:extLst>
          </p:cNvPr>
          <p:cNvSpPr txBox="1"/>
          <p:nvPr/>
        </p:nvSpPr>
        <p:spPr>
          <a:xfrm>
            <a:off x="6271782" y="538515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>
                <a:cs typeface="Calibri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210900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2" descr="Obsah obrázku zeď, interiér, špinavé, dveře&#10;&#10;Popis se vygeneroval automaticky.">
            <a:extLst>
              <a:ext uri="{FF2B5EF4-FFF2-40B4-BE49-F238E27FC236}">
                <a16:creationId xmlns:a16="http://schemas.microsoft.com/office/drawing/2014/main" id="{FA6D3E7B-4DF7-4D60-999C-FD5EB32E90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7" y="1661888"/>
            <a:ext cx="5294716" cy="353422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3" descr="Obsah obrázku interiér&#10;&#10;Popis se vygeneroval automaticky.">
            <a:extLst>
              <a:ext uri="{FF2B5EF4-FFF2-40B4-BE49-F238E27FC236}">
                <a16:creationId xmlns:a16="http://schemas.microsoft.com/office/drawing/2014/main" id="{EAFE50B4-0C8B-46B6-989B-7D4C06B466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817" y="1443482"/>
            <a:ext cx="5294715" cy="397103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56D1652-47CD-432C-9E00-777072ACA2DF}"/>
              </a:ext>
            </a:extLst>
          </p:cNvPr>
          <p:cNvSpPr txBox="1"/>
          <p:nvPr/>
        </p:nvSpPr>
        <p:spPr>
          <a:xfrm>
            <a:off x="635757" y="1185695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ea typeface="+mn-lt"/>
                <a:cs typeface="+mn-lt"/>
              </a:rPr>
              <a:t>2018</a:t>
            </a:r>
          </a:p>
          <a:p>
            <a:endParaRPr lang="cs-CZ" sz="2400">
              <a:cs typeface="Calibri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5535EEF-A9CD-4BFD-97E8-39E50DB8AAD9}"/>
              </a:ext>
            </a:extLst>
          </p:cNvPr>
          <p:cNvSpPr txBox="1"/>
          <p:nvPr/>
        </p:nvSpPr>
        <p:spPr>
          <a:xfrm>
            <a:off x="6271782" y="956050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cs typeface="Calibri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145999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2" descr="Obsah obrázku interiér, přeplněné, špinavé, stavebnictví&#10;&#10;Popis se vygeneroval automaticky.">
            <a:extLst>
              <a:ext uri="{FF2B5EF4-FFF2-40B4-BE49-F238E27FC236}">
                <a16:creationId xmlns:a16="http://schemas.microsoft.com/office/drawing/2014/main" id="{E3F2F448-6211-414F-9F4A-8D4F3A652A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7" y="1661888"/>
            <a:ext cx="5294716" cy="353422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3" descr="Obsah obrázku interiér&#10;&#10;Popis se vygeneroval automaticky.">
            <a:extLst>
              <a:ext uri="{FF2B5EF4-FFF2-40B4-BE49-F238E27FC236}">
                <a16:creationId xmlns:a16="http://schemas.microsoft.com/office/drawing/2014/main" id="{CCE44997-3E31-419D-B657-1EE5EC74B4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2025" y="643467"/>
            <a:ext cx="4178299" cy="557106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F4D8B1B-8D1B-4655-93F8-7F8C9B33F053}"/>
              </a:ext>
            </a:extLst>
          </p:cNvPr>
          <p:cNvSpPr txBox="1"/>
          <p:nvPr/>
        </p:nvSpPr>
        <p:spPr>
          <a:xfrm>
            <a:off x="562689" y="1227448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ea typeface="+mn-lt"/>
                <a:cs typeface="+mn-lt"/>
              </a:rPr>
              <a:t>2018</a:t>
            </a:r>
          </a:p>
          <a:p>
            <a:endParaRPr lang="cs-CZ" sz="2400">
              <a:cs typeface="Calibri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8588B9A-080A-4E8B-8B64-CC0A236C1B9F}"/>
              </a:ext>
            </a:extLst>
          </p:cNvPr>
          <p:cNvSpPr txBox="1"/>
          <p:nvPr/>
        </p:nvSpPr>
        <p:spPr>
          <a:xfrm>
            <a:off x="6031700" y="559392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cs typeface="Calibri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336099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2">
            <a:extLst>
              <a:ext uri="{FF2B5EF4-FFF2-40B4-BE49-F238E27FC236}">
                <a16:creationId xmlns:a16="http://schemas.microsoft.com/office/drawing/2014/main" id="{77FFC1FF-8E15-491A-AF96-3B9CB7FBA0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7" y="1661888"/>
            <a:ext cx="5294716" cy="353422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3" descr="Obsah obrázku budova, exteriér, dům, středisko&#10;&#10;Popis se vygeneroval automaticky.">
            <a:extLst>
              <a:ext uri="{FF2B5EF4-FFF2-40B4-BE49-F238E27FC236}">
                <a16:creationId xmlns:a16="http://schemas.microsoft.com/office/drawing/2014/main" id="{43AFDF0C-3472-441C-8500-CAF6D8EFFE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817" y="1443482"/>
            <a:ext cx="5294715" cy="397103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1A9A291-24D9-4ADC-9D3E-31A2C1C2E62D}"/>
              </a:ext>
            </a:extLst>
          </p:cNvPr>
          <p:cNvSpPr txBox="1"/>
          <p:nvPr/>
        </p:nvSpPr>
        <p:spPr>
          <a:xfrm>
            <a:off x="562689" y="1227448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ea typeface="+mn-lt"/>
                <a:cs typeface="+mn-lt"/>
              </a:rPr>
              <a:t>2018</a:t>
            </a:r>
          </a:p>
          <a:p>
            <a:endParaRPr lang="cs-CZ" sz="2400">
              <a:cs typeface="Calibri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9537C46-0FA9-478C-A97F-8F0DDBAD4609}"/>
              </a:ext>
            </a:extLst>
          </p:cNvPr>
          <p:cNvSpPr txBox="1"/>
          <p:nvPr/>
        </p:nvSpPr>
        <p:spPr>
          <a:xfrm>
            <a:off x="6198714" y="997803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cs typeface="Calibri"/>
              </a:rPr>
              <a:t>2021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1361733-9A9C-41C6-AB47-DBD01A25A969}"/>
              </a:ext>
            </a:extLst>
          </p:cNvPr>
          <p:cNvSpPr txBox="1"/>
          <p:nvPr/>
        </p:nvSpPr>
        <p:spPr>
          <a:xfrm>
            <a:off x="475989" y="47598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>
                <a:cs typeface="Calibri"/>
              </a:rPr>
              <a:t>Atrium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940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2" descr="Obsah obrázku strom, exteriér, směr&#10;&#10;Popis se vygeneroval automaticky.">
            <a:extLst>
              <a:ext uri="{FF2B5EF4-FFF2-40B4-BE49-F238E27FC236}">
                <a16:creationId xmlns:a16="http://schemas.microsoft.com/office/drawing/2014/main" id="{82F6D7F2-3FCD-4E3D-AA31-D0D13C124A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7" y="1443480"/>
            <a:ext cx="5294716" cy="397103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3" descr="Obsah obrázku exteriér&#10;&#10;Popis se vygeneroval automaticky.">
            <a:extLst>
              <a:ext uri="{FF2B5EF4-FFF2-40B4-BE49-F238E27FC236}">
                <a16:creationId xmlns:a16="http://schemas.microsoft.com/office/drawing/2014/main" id="{E9A35534-3B59-4250-ADB8-B1FCFFB73C9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817" y="1443482"/>
            <a:ext cx="5294715" cy="397103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E8E5691-A402-44CD-8B2B-54FB5CED0E5C}"/>
              </a:ext>
            </a:extLst>
          </p:cNvPr>
          <p:cNvSpPr txBox="1"/>
          <p:nvPr/>
        </p:nvSpPr>
        <p:spPr>
          <a:xfrm>
            <a:off x="562689" y="956051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ea typeface="+mn-lt"/>
                <a:cs typeface="+mn-lt"/>
              </a:rPr>
              <a:t>2018</a:t>
            </a:r>
          </a:p>
          <a:p>
            <a:endParaRPr lang="cs-CZ" sz="2400">
              <a:cs typeface="Calibri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C6B6E21-5CCE-4846-A650-0C6B3BC1A454}"/>
              </a:ext>
            </a:extLst>
          </p:cNvPr>
          <p:cNvSpPr txBox="1"/>
          <p:nvPr/>
        </p:nvSpPr>
        <p:spPr>
          <a:xfrm>
            <a:off x="6250906" y="903858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cs typeface="Calibri"/>
              </a:rPr>
              <a:t>2021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C87B6D9-9C1C-4568-8A6D-AD96D89EDBB3}"/>
              </a:ext>
            </a:extLst>
          </p:cNvPr>
          <p:cNvSpPr txBox="1"/>
          <p:nvPr/>
        </p:nvSpPr>
        <p:spPr>
          <a:xfrm>
            <a:off x="475989" y="47598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>
                <a:cs typeface="Calibri"/>
              </a:rPr>
              <a:t>Atrium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318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2" descr="Obsah obrázku exteriér, rostlina, strom, zahrada&#10;&#10;Popis se vygeneroval automaticky.">
            <a:extLst>
              <a:ext uri="{FF2B5EF4-FFF2-40B4-BE49-F238E27FC236}">
                <a16:creationId xmlns:a16="http://schemas.microsoft.com/office/drawing/2014/main" id="{ACB61EFA-FBCE-4008-951F-C280A697CB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7" y="1443480"/>
            <a:ext cx="5294716" cy="397103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3" descr="Obsah obrázku exteriér, země, budova, veranda&#10;&#10;Popis se vygeneroval automaticky.">
            <a:extLst>
              <a:ext uri="{FF2B5EF4-FFF2-40B4-BE49-F238E27FC236}">
                <a16:creationId xmlns:a16="http://schemas.microsoft.com/office/drawing/2014/main" id="{E40F2709-CC22-45C9-93B2-52FD9C0C09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817" y="1443482"/>
            <a:ext cx="5294715" cy="397103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BD33819-D410-4734-9F96-0840AD0DB071}"/>
              </a:ext>
            </a:extLst>
          </p:cNvPr>
          <p:cNvSpPr txBox="1"/>
          <p:nvPr/>
        </p:nvSpPr>
        <p:spPr>
          <a:xfrm>
            <a:off x="552251" y="914297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ea typeface="+mn-lt"/>
                <a:cs typeface="+mn-lt"/>
              </a:rPr>
              <a:t>2018</a:t>
            </a:r>
          </a:p>
          <a:p>
            <a:endParaRPr lang="cs-CZ" sz="2400">
              <a:cs typeface="Calibri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93BF5CE-79E6-4BF7-9CC7-15E660E72792}"/>
              </a:ext>
            </a:extLst>
          </p:cNvPr>
          <p:cNvSpPr txBox="1"/>
          <p:nvPr/>
        </p:nvSpPr>
        <p:spPr>
          <a:xfrm>
            <a:off x="6250906" y="914296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cs typeface="Calibri"/>
              </a:rPr>
              <a:t>2021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A4D7543-4FE5-49BB-AF44-9F7F9079FE59}"/>
              </a:ext>
            </a:extLst>
          </p:cNvPr>
          <p:cNvSpPr txBox="1"/>
          <p:nvPr/>
        </p:nvSpPr>
        <p:spPr>
          <a:xfrm>
            <a:off x="475989" y="47598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>
                <a:cs typeface="Calibri"/>
              </a:rPr>
              <a:t>Atrium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265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>
            <a:extLst>
              <a:ext uri="{FF2B5EF4-FFF2-40B4-BE49-F238E27FC236}">
                <a16:creationId xmlns:a16="http://schemas.microsoft.com/office/drawing/2014/main" id="{EF6E40ED-B329-4258-9C9A-2183A9CB45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6F46378-E163-4E2B-B94C-2B03801EA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cs-CZ" sz="2300" dirty="0">
                <a:ea typeface="+mj-lt"/>
                <a:cs typeface="+mj-lt"/>
              </a:rPr>
              <a:t>Elementary School Brno, Arménská 21 </a:t>
            </a:r>
            <a:endParaRPr lang="cs-CZ" sz="23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EEF245-9FDE-4B0B-A70B-DB86E8072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cs-CZ" sz="2400" dirty="0">
                <a:ea typeface="+mn-lt"/>
                <a:cs typeface="+mn-lt"/>
              </a:rPr>
              <a:t>The goal of our school is to offer a good quality education to our pupils in safe environment which does not exclude openedness to all at the same time.</a:t>
            </a:r>
            <a:endParaRPr lang="cs-CZ" sz="2400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1577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3">
            <a:extLst>
              <a:ext uri="{FF2B5EF4-FFF2-40B4-BE49-F238E27FC236}">
                <a16:creationId xmlns:a16="http://schemas.microsoft.com/office/drawing/2014/main" id="{D2D85B59-4DC3-4DB3-9FD3-F529E39BDA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7" y="1661888"/>
            <a:ext cx="5294716" cy="353422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3" descr="Obsah obrázku exteriér, strom, země, rostlina&#10;&#10;Popis se vygeneroval automaticky.">
            <a:extLst>
              <a:ext uri="{FF2B5EF4-FFF2-40B4-BE49-F238E27FC236}">
                <a16:creationId xmlns:a16="http://schemas.microsoft.com/office/drawing/2014/main" id="{2E460068-7CA0-41DC-A0D5-C99FB12B2D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817" y="1443482"/>
            <a:ext cx="5294715" cy="397103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A255AB9-3B26-4FA6-8D8B-98BED0FDEC48}"/>
              </a:ext>
            </a:extLst>
          </p:cNvPr>
          <p:cNvSpPr txBox="1"/>
          <p:nvPr/>
        </p:nvSpPr>
        <p:spPr>
          <a:xfrm>
            <a:off x="562689" y="1227448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ea typeface="+mn-lt"/>
                <a:cs typeface="+mn-lt"/>
              </a:rPr>
              <a:t>2018</a:t>
            </a:r>
          </a:p>
          <a:p>
            <a:endParaRPr lang="cs-CZ" sz="2400">
              <a:cs typeface="Calibri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1BDEDB-A9F0-4C5C-B471-0220378CF9A8}"/>
              </a:ext>
            </a:extLst>
          </p:cNvPr>
          <p:cNvSpPr txBox="1"/>
          <p:nvPr/>
        </p:nvSpPr>
        <p:spPr>
          <a:xfrm>
            <a:off x="6198714" y="997803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cs typeface="Calibri"/>
              </a:rPr>
              <a:t>2021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B4928B1-6DD7-4CF5-A8CA-9FBFF40BE891}"/>
              </a:ext>
            </a:extLst>
          </p:cNvPr>
          <p:cNvSpPr txBox="1"/>
          <p:nvPr/>
        </p:nvSpPr>
        <p:spPr>
          <a:xfrm>
            <a:off x="475989" y="47598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>
                <a:cs typeface="Calibri"/>
              </a:rPr>
              <a:t>Atrium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374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2">
            <a:extLst>
              <a:ext uri="{FF2B5EF4-FFF2-40B4-BE49-F238E27FC236}">
                <a16:creationId xmlns:a16="http://schemas.microsoft.com/office/drawing/2014/main" id="{02723C17-9BC9-46DB-ABBB-56C6401F83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7" y="1443480"/>
            <a:ext cx="5294716" cy="397103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3" descr="Obsah obrázku exteriér, strom, země, cestování&#10;&#10;Popis se vygeneroval automaticky.">
            <a:extLst>
              <a:ext uri="{FF2B5EF4-FFF2-40B4-BE49-F238E27FC236}">
                <a16:creationId xmlns:a16="http://schemas.microsoft.com/office/drawing/2014/main" id="{3F165610-DAFE-4F8D-BD69-3F07858013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817" y="1443482"/>
            <a:ext cx="5294715" cy="397103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DC59976-3052-44B6-8E31-BCB67510D4B9}"/>
              </a:ext>
            </a:extLst>
          </p:cNvPr>
          <p:cNvSpPr txBox="1"/>
          <p:nvPr/>
        </p:nvSpPr>
        <p:spPr>
          <a:xfrm>
            <a:off x="541812" y="1008242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ea typeface="+mn-lt"/>
                <a:cs typeface="+mn-lt"/>
              </a:rPr>
              <a:t>2018</a:t>
            </a:r>
          </a:p>
          <a:p>
            <a:endParaRPr lang="cs-CZ" sz="2400">
              <a:cs typeface="Calibri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844B3B1-FC4D-41F4-8324-4CDD71423B45}"/>
              </a:ext>
            </a:extLst>
          </p:cNvPr>
          <p:cNvSpPr txBox="1"/>
          <p:nvPr/>
        </p:nvSpPr>
        <p:spPr>
          <a:xfrm>
            <a:off x="6250905" y="1008242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cs typeface="Calibri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35049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2" descr="Obsah obrázku vlak, stopa, exteriér, strom&#10;&#10;Popis se vygeneroval automaticky.">
            <a:extLst>
              <a:ext uri="{FF2B5EF4-FFF2-40B4-BE49-F238E27FC236}">
                <a16:creationId xmlns:a16="http://schemas.microsoft.com/office/drawing/2014/main" id="{567A7721-4B91-4161-A464-C08C698EE6B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7" y="1443480"/>
            <a:ext cx="5294716" cy="397103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3" descr="Obsah obrázku exteriér, strom, stopa&#10;&#10;Popis se vygeneroval automaticky.">
            <a:extLst>
              <a:ext uri="{FF2B5EF4-FFF2-40B4-BE49-F238E27FC236}">
                <a16:creationId xmlns:a16="http://schemas.microsoft.com/office/drawing/2014/main" id="{B22DAB29-1B8D-4A4A-B232-9421CBC08F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817" y="1443482"/>
            <a:ext cx="5294715" cy="397103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CA0CDC7-0529-42BD-8F92-D23AFC4785B5}"/>
              </a:ext>
            </a:extLst>
          </p:cNvPr>
          <p:cNvSpPr txBox="1"/>
          <p:nvPr/>
        </p:nvSpPr>
        <p:spPr>
          <a:xfrm>
            <a:off x="562689" y="914297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ea typeface="+mn-lt"/>
                <a:cs typeface="+mn-lt"/>
              </a:rPr>
              <a:t>2018</a:t>
            </a:r>
          </a:p>
          <a:p>
            <a:endParaRPr lang="cs-CZ" sz="2400">
              <a:cs typeface="Calibri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E072AE7-C957-41BB-8D4C-C817AD7AC80E}"/>
              </a:ext>
            </a:extLst>
          </p:cNvPr>
          <p:cNvSpPr txBox="1"/>
          <p:nvPr/>
        </p:nvSpPr>
        <p:spPr>
          <a:xfrm>
            <a:off x="6156961" y="914296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cs typeface="Calibri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424093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2" descr="Obsah obrázku tráva, exteriér, strom&#10;&#10;Popis se vygeneroval automaticky.">
            <a:extLst>
              <a:ext uri="{FF2B5EF4-FFF2-40B4-BE49-F238E27FC236}">
                <a16:creationId xmlns:a16="http://schemas.microsoft.com/office/drawing/2014/main" id="{110C64C6-52A6-4B28-BDE0-6B0467F033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3" name="Obrázek 3" descr="Obsah obrázku strom, exteriér, obloha, tráva&#10;&#10;Popis se vygeneroval automaticky.">
            <a:extLst>
              <a:ext uri="{FF2B5EF4-FFF2-40B4-BE49-F238E27FC236}">
                <a16:creationId xmlns:a16="http://schemas.microsoft.com/office/drawing/2014/main" id="{D1DC4ABD-AE52-4A7F-9286-71610A4025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EC0F636-A435-4AA5-827C-2FE92AF6E9CE}"/>
              </a:ext>
            </a:extLst>
          </p:cNvPr>
          <p:cNvSpPr txBox="1"/>
          <p:nvPr/>
        </p:nvSpPr>
        <p:spPr>
          <a:xfrm>
            <a:off x="4286858" y="2761554"/>
            <a:ext cx="3618284" cy="1345720"/>
          </a:xfrm>
          <a:prstGeom prst="rect">
            <a:avLst/>
          </a:prstGeom>
          <a:noFill/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28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AN EATING GARDEN</a:t>
            </a:r>
            <a:endParaRPr lang="en-US" sz="2800" kern="1200" dirty="0">
              <a:solidFill>
                <a:srgbClr val="080808"/>
              </a:solidFill>
              <a:latin typeface="+mj-lt"/>
              <a:ea typeface="+mj-ea"/>
              <a:cs typeface="Calibri Light"/>
            </a:endParaRPr>
          </a:p>
        </p:txBody>
      </p:sp>
      <p:sp>
        <p:nvSpPr>
          <p:cNvPr id="16" name="Frame 15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92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5" descr="Obsah obrázku exteriér, tráva, země, rostlina&#10;&#10;Popis se vygeneroval automaticky.">
            <a:extLst>
              <a:ext uri="{FF2B5EF4-FFF2-40B4-BE49-F238E27FC236}">
                <a16:creationId xmlns:a16="http://schemas.microsoft.com/office/drawing/2014/main" id="{BF5C9DEB-4237-40AE-9841-75B5028AFD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921" y="643467"/>
            <a:ext cx="3390956" cy="2543217"/>
          </a:xfrm>
          <a:prstGeom prst="rect">
            <a:avLst/>
          </a:prstGeom>
        </p:spPr>
      </p:pic>
      <p:cxnSp>
        <p:nvCxnSpPr>
          <p:cNvPr id="7" name="Straight Connector 9">
            <a:extLst>
              <a:ext uri="{FF2B5EF4-FFF2-40B4-BE49-F238E27FC236}">
                <a16:creationId xmlns:a16="http://schemas.microsoft.com/office/drawing/2014/main" id="{91B6081D-D3E8-4209-B85B-EB1C655A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3" descr="Obsah obrázku strom, exteriér, obloha, tráva&#10;&#10;Popis se vygeneroval automaticky.">
            <a:extLst>
              <a:ext uri="{FF2B5EF4-FFF2-40B4-BE49-F238E27FC236}">
                <a16:creationId xmlns:a16="http://schemas.microsoft.com/office/drawing/2014/main" id="{12DF5FA9-AD19-4F1D-A3FE-39249071B6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9308" y="643467"/>
            <a:ext cx="3390956" cy="254321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CA55E4-1295-45C8-BA05-5A9E705B7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C5794E-A9A1-4A23-AF68-C79A7822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2" descr="Obsah obrázku strom, exteriér, rostlina, les&#10;&#10;Popis se vygeneroval automaticky.">
            <a:extLst>
              <a:ext uri="{FF2B5EF4-FFF2-40B4-BE49-F238E27FC236}">
                <a16:creationId xmlns:a16="http://schemas.microsoft.com/office/drawing/2014/main" id="{9434895F-3E57-46F8-87C4-4AE498B8E40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4158" y="3671316"/>
            <a:ext cx="3394482" cy="2545862"/>
          </a:xfrm>
          <a:prstGeom prst="rect">
            <a:avLst/>
          </a:prstGeom>
        </p:spPr>
      </p:pic>
      <p:pic>
        <p:nvPicPr>
          <p:cNvPr id="4" name="Obrázek 4" descr="Obsah obrázku země, exteriér, tráva, rostlina&#10;&#10;Popis se vygeneroval automaticky.">
            <a:extLst>
              <a:ext uri="{FF2B5EF4-FFF2-40B4-BE49-F238E27FC236}">
                <a16:creationId xmlns:a16="http://schemas.microsoft.com/office/drawing/2014/main" id="{715ADFC0-6310-4052-889B-C7D0E3D9DD5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2473" y="3671316"/>
            <a:ext cx="3404625" cy="255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34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2" descr="Obsah obrázku exteriér, strom, rostlina, les&#10;&#10;Popis se vygeneroval automaticky.">
            <a:extLst>
              <a:ext uri="{FF2B5EF4-FFF2-40B4-BE49-F238E27FC236}">
                <a16:creationId xmlns:a16="http://schemas.microsoft.com/office/drawing/2014/main" id="{C09037DE-1DFE-4D6F-ADC9-81F3396206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7" y="1443480"/>
            <a:ext cx="5294716" cy="397103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>
            <a:extLst>
              <a:ext uri="{FF2B5EF4-FFF2-40B4-BE49-F238E27FC236}">
                <a16:creationId xmlns:a16="http://schemas.microsoft.com/office/drawing/2014/main" id="{C0C7A200-2321-4E64-9E9B-701301542CA4}"/>
              </a:ext>
            </a:extLst>
          </p:cNvPr>
          <p:cNvSpPr txBox="1"/>
          <p:nvPr/>
        </p:nvSpPr>
        <p:spPr>
          <a:xfrm>
            <a:off x="562689" y="935174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ea typeface="+mn-lt"/>
                <a:cs typeface="+mn-lt"/>
              </a:rPr>
              <a:t>2018</a:t>
            </a:r>
          </a:p>
          <a:p>
            <a:endParaRPr lang="cs-CZ" sz="2400">
              <a:cs typeface="Calibri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FE027FD-18EB-442E-9A14-1FE25CF8D7DC}"/>
              </a:ext>
            </a:extLst>
          </p:cNvPr>
          <p:cNvSpPr txBox="1"/>
          <p:nvPr/>
        </p:nvSpPr>
        <p:spPr>
          <a:xfrm>
            <a:off x="6156961" y="935173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cs typeface="Calibri"/>
              </a:rPr>
              <a:t>2021</a:t>
            </a:r>
          </a:p>
        </p:txBody>
      </p:sp>
      <p:pic>
        <p:nvPicPr>
          <p:cNvPr id="6" name="Obrázek 6" descr="Obsah obrázku strom, dřevo, kámen&#10;&#10;Popis se vygeneroval automaticky.">
            <a:extLst>
              <a:ext uri="{FF2B5EF4-FFF2-40B4-BE49-F238E27FC236}">
                <a16:creationId xmlns:a16="http://schemas.microsoft.com/office/drawing/2014/main" id="{A9BDBEEE-5D98-472A-A5C8-332E212B60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592" y="1989420"/>
            <a:ext cx="5185774" cy="292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1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2" descr="Obsah obrázku tráva, exteriér, obloha, obrubník&#10;&#10;Popis se vygeneroval automaticky.">
            <a:extLst>
              <a:ext uri="{FF2B5EF4-FFF2-40B4-BE49-F238E27FC236}">
                <a16:creationId xmlns:a16="http://schemas.microsoft.com/office/drawing/2014/main" id="{8964463D-1AFB-4F9D-A0AD-302ACE7BB1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7" y="1661888"/>
            <a:ext cx="5294716" cy="353422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3" descr="Obsah obrázku tráva, exteriér, obloha&#10;&#10;Popis se vygeneroval automaticky.">
            <a:extLst>
              <a:ext uri="{FF2B5EF4-FFF2-40B4-BE49-F238E27FC236}">
                <a16:creationId xmlns:a16="http://schemas.microsoft.com/office/drawing/2014/main" id="{EDAAA553-BFEC-4C71-8548-030AF5D01E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817" y="1443482"/>
            <a:ext cx="5294715" cy="397103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9B3230F-D86B-43AA-8B02-B5EB62F233FD}"/>
              </a:ext>
            </a:extLst>
          </p:cNvPr>
          <p:cNvSpPr txBox="1"/>
          <p:nvPr/>
        </p:nvSpPr>
        <p:spPr>
          <a:xfrm>
            <a:off x="562689" y="1227448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ea typeface="+mn-lt"/>
                <a:cs typeface="+mn-lt"/>
              </a:rPr>
              <a:t>2018</a:t>
            </a:r>
          </a:p>
          <a:p>
            <a:endParaRPr lang="cs-CZ" sz="2400">
              <a:cs typeface="Calibri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5BC63AC-174D-47BB-827F-2C455B4A2CBD}"/>
              </a:ext>
            </a:extLst>
          </p:cNvPr>
          <p:cNvSpPr txBox="1"/>
          <p:nvPr/>
        </p:nvSpPr>
        <p:spPr>
          <a:xfrm>
            <a:off x="6198714" y="997803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cs typeface="Calibri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36827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2" descr="Obsah obrázku exteriér, tráva, země, silnice&#10;&#10;Popis se vygeneroval automaticky.">
            <a:extLst>
              <a:ext uri="{FF2B5EF4-FFF2-40B4-BE49-F238E27FC236}">
                <a16:creationId xmlns:a16="http://schemas.microsoft.com/office/drawing/2014/main" id="{E043E042-6396-4F9F-9462-08FAD920AA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7" y="1661888"/>
            <a:ext cx="5294716" cy="353422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3" descr="Obsah obrázku exteriér, tráva, země, nastavit&#10;&#10;Popis se vygeneroval automaticky.">
            <a:extLst>
              <a:ext uri="{FF2B5EF4-FFF2-40B4-BE49-F238E27FC236}">
                <a16:creationId xmlns:a16="http://schemas.microsoft.com/office/drawing/2014/main" id="{F1533C76-2F2F-4068-BF8D-EFFE3D4B45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817" y="1443482"/>
            <a:ext cx="5294715" cy="397103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54F357A-848E-40B6-9A13-D165DBE25027}"/>
              </a:ext>
            </a:extLst>
          </p:cNvPr>
          <p:cNvSpPr txBox="1"/>
          <p:nvPr/>
        </p:nvSpPr>
        <p:spPr>
          <a:xfrm>
            <a:off x="562689" y="1227448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ea typeface="+mn-lt"/>
                <a:cs typeface="+mn-lt"/>
              </a:rPr>
              <a:t>2018</a:t>
            </a:r>
          </a:p>
          <a:p>
            <a:endParaRPr lang="cs-CZ" sz="2400">
              <a:cs typeface="Calibri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9EB57AB-80CF-4B24-A94E-6E6D6A1FD464}"/>
              </a:ext>
            </a:extLst>
          </p:cNvPr>
          <p:cNvSpPr txBox="1"/>
          <p:nvPr/>
        </p:nvSpPr>
        <p:spPr>
          <a:xfrm>
            <a:off x="6198714" y="997803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cs typeface="Calibri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311763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3">
            <a:extLst>
              <a:ext uri="{FF2B5EF4-FFF2-40B4-BE49-F238E27FC236}">
                <a16:creationId xmlns:a16="http://schemas.microsoft.com/office/drawing/2014/main" id="{6582DFAD-00F2-4EBE-9821-E79D35248A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809213" y="1379954"/>
            <a:ext cx="5571066" cy="417829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3" descr="Obsah obrázku text, interiér&#10;&#10;Popis se vygeneroval automaticky.">
            <a:extLst>
              <a:ext uri="{FF2B5EF4-FFF2-40B4-BE49-F238E27FC236}">
                <a16:creationId xmlns:a16="http://schemas.microsoft.com/office/drawing/2014/main" id="{26E13F2C-0B5A-4F6C-9101-A3B8BB99D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61589" y="1379956"/>
            <a:ext cx="5571066" cy="417829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4F8E84C-756D-4719-90A9-3E90D5F909F4}"/>
              </a:ext>
            </a:extLst>
          </p:cNvPr>
          <p:cNvSpPr txBox="1"/>
          <p:nvPr/>
        </p:nvSpPr>
        <p:spPr>
          <a:xfrm>
            <a:off x="523133" y="731764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ea typeface="+mn-lt"/>
                <a:cs typeface="+mn-lt"/>
              </a:rPr>
              <a:t>2018</a:t>
            </a:r>
          </a:p>
          <a:p>
            <a:pPr>
              <a:spcAft>
                <a:spcPts val="600"/>
              </a:spcAft>
            </a:pPr>
            <a:endParaRPr lang="cs-CZ" sz="2400">
              <a:cs typeface="Calibri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AE99573-0263-4368-8950-D9D3EF9E4B82}"/>
              </a:ext>
            </a:extLst>
          </p:cNvPr>
          <p:cNvSpPr txBox="1"/>
          <p:nvPr/>
        </p:nvSpPr>
        <p:spPr>
          <a:xfrm>
            <a:off x="5748491" y="691658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>
                <a:cs typeface="Calibri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22778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3">
            <a:extLst>
              <a:ext uri="{FF2B5EF4-FFF2-40B4-BE49-F238E27FC236}">
                <a16:creationId xmlns:a16="http://schemas.microsoft.com/office/drawing/2014/main" id="{DE349C80-93A5-45E9-9B86-9B57A31BB9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9589" y="1647305"/>
            <a:ext cx="4742993" cy="3557244"/>
          </a:xfrm>
          <a:prstGeom prst="rect">
            <a:avLst/>
          </a:prstGeom>
        </p:spPr>
      </p:pic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4D56677B-C0B7-4DAC-ACAD-8054FF1B5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573887"/>
            <a:ext cx="0" cy="3710227"/>
          </a:xfrm>
          <a:prstGeom prst="line">
            <a:avLst/>
          </a:prstGeom>
          <a:ln w="19050">
            <a:solidFill>
              <a:srgbClr val="6862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2" descr="Obsah obrázku text, zeď, interiér&#10;&#10;Popis se vygeneroval automaticky.">
            <a:extLst>
              <a:ext uri="{FF2B5EF4-FFF2-40B4-BE49-F238E27FC236}">
                <a16:creationId xmlns:a16="http://schemas.microsoft.com/office/drawing/2014/main" id="{56B868DB-E106-489F-B8B0-9422F10AC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266" y="1652921"/>
            <a:ext cx="4728015" cy="354601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B1389DB-1FD1-4493-A024-619F70187F59}"/>
              </a:ext>
            </a:extLst>
          </p:cNvPr>
          <p:cNvSpPr txBox="1"/>
          <p:nvPr/>
        </p:nvSpPr>
        <p:spPr>
          <a:xfrm>
            <a:off x="1021977" y="1164818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ea typeface="+mn-lt"/>
                <a:cs typeface="+mn-lt"/>
              </a:rPr>
              <a:t>2018</a:t>
            </a:r>
          </a:p>
          <a:p>
            <a:endParaRPr lang="cs-CZ" sz="2400">
              <a:cs typeface="Calibri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43E394A-75B8-46DC-BDDF-79A20169F14D}"/>
              </a:ext>
            </a:extLst>
          </p:cNvPr>
          <p:cNvSpPr txBox="1"/>
          <p:nvPr/>
        </p:nvSpPr>
        <p:spPr>
          <a:xfrm>
            <a:off x="6303098" y="1164817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cs typeface="Calibri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237343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 descr="Obsah obrázku obloha, země, exteriér, budova&#10;&#10;Popis se vygeneroval automaticky.">
            <a:extLst>
              <a:ext uri="{FF2B5EF4-FFF2-40B4-BE49-F238E27FC236}">
                <a16:creationId xmlns:a16="http://schemas.microsoft.com/office/drawing/2014/main" id="{43AE7D91-C778-44CA-8EC4-5A8D656098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9D6B535-1C8C-41FB-B4BD-0F27D1C5D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4" y="640263"/>
            <a:ext cx="6619811" cy="1344975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Calibri"/>
                <a:cs typeface="Calibri"/>
              </a:rPr>
              <a:t>There are three pillars in our school educational process: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A06798-A05B-42D8-BCDA-9538840A3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09" y="2121763"/>
            <a:ext cx="6620505" cy="377301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400" b="1" dirty="0">
                <a:ea typeface="+mn-lt"/>
                <a:cs typeface="+mn-lt"/>
              </a:rPr>
              <a:t>A quality school – </a:t>
            </a:r>
            <a:r>
              <a:rPr lang="cs-CZ" sz="2400" dirty="0">
                <a:ea typeface="+mn-lt"/>
                <a:cs typeface="+mn-lt"/>
              </a:rPr>
              <a:t>it knows where to focus and follows it succesfully (inspired by recommendations of Czech School Inspectorate )</a:t>
            </a:r>
            <a:endParaRPr lang="cs-CZ" sz="2400" dirty="0">
              <a:cs typeface="Calibri" panose="020F0502020204030204"/>
            </a:endParaRPr>
          </a:p>
          <a:p>
            <a:r>
              <a:rPr lang="cs-CZ" sz="2400" b="1" dirty="0">
                <a:ea typeface="+mn-lt"/>
                <a:cs typeface="+mn-lt"/>
              </a:rPr>
              <a:t>A safe school – </a:t>
            </a:r>
            <a:r>
              <a:rPr lang="cs-CZ" sz="2400" dirty="0">
                <a:ea typeface="+mn-lt"/>
                <a:cs typeface="+mn-lt"/>
              </a:rPr>
              <a:t>a child is safe here and feels safe (a cooperation with Safe School Association)</a:t>
            </a:r>
            <a:endParaRPr lang="cs-CZ" sz="2400" dirty="0">
              <a:cs typeface="Calibri" panose="020F0502020204030204"/>
            </a:endParaRPr>
          </a:p>
          <a:p>
            <a:r>
              <a:rPr lang="cs-CZ" sz="2400" b="1" dirty="0">
                <a:ea typeface="+mn-lt"/>
                <a:cs typeface="+mn-lt"/>
              </a:rPr>
              <a:t>An open school –</a:t>
            </a:r>
            <a:r>
              <a:rPr lang="cs-CZ" sz="2400" dirty="0">
                <a:ea typeface="+mn-lt"/>
                <a:cs typeface="+mn-lt"/>
              </a:rPr>
              <a:t> is healthy and motivating (we are a member of Brno‘s Open School Network)</a:t>
            </a:r>
            <a:endParaRPr lang="cs-CZ" sz="2400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9907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3">
            <a:extLst>
              <a:ext uri="{FF2B5EF4-FFF2-40B4-BE49-F238E27FC236}">
                <a16:creationId xmlns:a16="http://schemas.microsoft.com/office/drawing/2014/main" id="{6E203C9D-112D-4AE0-95CA-FDBB7F9E57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7111" y="1443480"/>
            <a:ext cx="5294716" cy="397103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2">
            <a:extLst>
              <a:ext uri="{FF2B5EF4-FFF2-40B4-BE49-F238E27FC236}">
                <a16:creationId xmlns:a16="http://schemas.microsoft.com/office/drawing/2014/main" id="{D458CD72-BF67-46A9-A775-52213B9A3F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58" y="1443482"/>
            <a:ext cx="5294715" cy="397103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DE9CEEF-48D4-4B8B-B095-F5EA9970B0F8}"/>
              </a:ext>
            </a:extLst>
          </p:cNvPr>
          <p:cNvSpPr txBox="1"/>
          <p:nvPr/>
        </p:nvSpPr>
        <p:spPr>
          <a:xfrm>
            <a:off x="562689" y="956051"/>
            <a:ext cx="2743200" cy="9079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>
                <a:ea typeface="+mn-lt"/>
                <a:cs typeface="+mn-lt"/>
              </a:rPr>
              <a:t>2018</a:t>
            </a:r>
          </a:p>
          <a:p>
            <a:pPr>
              <a:spcAft>
                <a:spcPts val="600"/>
              </a:spcAft>
            </a:pPr>
            <a:endParaRPr lang="cs-CZ" sz="2400">
              <a:cs typeface="Calibri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935B0DE-7525-4E4A-ADAA-1127FE907B38}"/>
              </a:ext>
            </a:extLst>
          </p:cNvPr>
          <p:cNvSpPr txBox="1"/>
          <p:nvPr/>
        </p:nvSpPr>
        <p:spPr>
          <a:xfrm>
            <a:off x="6156961" y="956050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>
                <a:cs typeface="Calibri"/>
              </a:rPr>
              <a:t>2021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B307D40-1DFF-4EED-8B49-D4048EFC78BD}"/>
              </a:ext>
            </a:extLst>
          </p:cNvPr>
          <p:cNvSpPr txBox="1"/>
          <p:nvPr/>
        </p:nvSpPr>
        <p:spPr>
          <a:xfrm>
            <a:off x="475989" y="47598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>
                <a:cs typeface="Calibri"/>
              </a:rPr>
              <a:t>Teacher‘s room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889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 descr="Obsah obrázku text, interiér, zeď, strop&#10;&#10;Popis se vygeneroval automaticky.">
            <a:extLst>
              <a:ext uri="{FF2B5EF4-FFF2-40B4-BE49-F238E27FC236}">
                <a16:creationId xmlns:a16="http://schemas.microsoft.com/office/drawing/2014/main" id="{5762D097-2018-4467-B6D9-88763C6BFD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5" y="1647305"/>
            <a:ext cx="4742993" cy="3557244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D56677B-C0B7-4DAC-ACAD-8054FF1B5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573887"/>
            <a:ext cx="0" cy="3710227"/>
          </a:xfrm>
          <a:prstGeom prst="line">
            <a:avLst/>
          </a:prstGeom>
          <a:ln w="19050">
            <a:solidFill>
              <a:srgbClr val="D587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3" descr="Obsah obrázku interiér&#10;&#10;Popis se vygeneroval automaticky.">
            <a:extLst>
              <a:ext uri="{FF2B5EF4-FFF2-40B4-BE49-F238E27FC236}">
                <a16:creationId xmlns:a16="http://schemas.microsoft.com/office/drawing/2014/main" id="{66DD9F05-E1C7-4E91-9EDE-3D898BA5CB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67640" y="1699126"/>
            <a:ext cx="4604800" cy="34536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76EC628-6F64-48B8-82AD-C18BB7D545FE}"/>
              </a:ext>
            </a:extLst>
          </p:cNvPr>
          <p:cNvSpPr txBox="1"/>
          <p:nvPr/>
        </p:nvSpPr>
        <p:spPr>
          <a:xfrm>
            <a:off x="1042853" y="1185695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ea typeface="+mn-lt"/>
                <a:cs typeface="+mn-lt"/>
              </a:rPr>
              <a:t>2018</a:t>
            </a:r>
          </a:p>
          <a:p>
            <a:endParaRPr lang="cs-CZ" sz="2400">
              <a:cs typeface="Calibri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F812814-366C-47CE-B333-9BD9DFD20A4C}"/>
              </a:ext>
            </a:extLst>
          </p:cNvPr>
          <p:cNvSpPr txBox="1"/>
          <p:nvPr/>
        </p:nvSpPr>
        <p:spPr>
          <a:xfrm>
            <a:off x="6344851" y="663776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cs typeface="Calibri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272959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3" descr="Obsah obrázku text, patro, interiér, budova&#10;&#10;Popis se vygeneroval automaticky.">
            <a:extLst>
              <a:ext uri="{FF2B5EF4-FFF2-40B4-BE49-F238E27FC236}">
                <a16:creationId xmlns:a16="http://schemas.microsoft.com/office/drawing/2014/main" id="{9BDD8062-12C2-4C24-9EC0-95FC47D40C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0847"/>
            <a:ext cx="12192000" cy="685595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F0EF6FE-F0E1-42A7-A38F-F8FF2DFCABD4}"/>
              </a:ext>
            </a:extLst>
          </p:cNvPr>
          <p:cNvSpPr txBox="1"/>
          <p:nvPr/>
        </p:nvSpPr>
        <p:spPr>
          <a:xfrm>
            <a:off x="643468" y="3320859"/>
            <a:ext cx="4666470" cy="207633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4800" dirty="0">
                <a:latin typeface="+mj-lt"/>
                <a:ea typeface="+mj-ea"/>
                <a:cs typeface="+mj-cs"/>
              </a:rPr>
              <a:t>Paintings halls and respiriums</a:t>
            </a:r>
            <a:endParaRPr lang="en-US" sz="4800" kern="1200" dirty="0">
              <a:latin typeface="+mj-lt"/>
              <a:ea typeface="+mj-ea"/>
              <a:cs typeface="Calibri Light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Obrázek 2" descr="Obsah obrázku patro, strop&#10;&#10;Popis se vygeneroval automaticky.">
            <a:extLst>
              <a:ext uri="{FF2B5EF4-FFF2-40B4-BE49-F238E27FC236}">
                <a16:creationId xmlns:a16="http://schemas.microsoft.com/office/drawing/2014/main" id="{84120622-DFBF-4524-8AAC-1036E086FE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1086" y="544804"/>
            <a:ext cx="6170914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692831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Obrázek 9" descr="Obsah obrázku text, okno&#10;&#10;Popis se vygeneroval automaticky.">
            <a:extLst>
              <a:ext uri="{FF2B5EF4-FFF2-40B4-BE49-F238E27FC236}">
                <a16:creationId xmlns:a16="http://schemas.microsoft.com/office/drawing/2014/main" id="{FD32CEC0-F177-46B6-AFED-75001DFC66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/>
        </p:blipFill>
        <p:spPr>
          <a:xfrm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4" name="Obrázek 4" descr="Obsah obrázku interiér, koupelna, zeď, patro&#10;&#10;Popis se vygeneroval automaticky.">
            <a:extLst>
              <a:ext uri="{FF2B5EF4-FFF2-40B4-BE49-F238E27FC236}">
                <a16:creationId xmlns:a16="http://schemas.microsoft.com/office/drawing/2014/main" id="{2D8FD13A-7DAA-4702-BBEA-392BB7F9D2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5" name="Obrázek 5" descr="Obsah obrázku interiér&#10;&#10;Popis se vygeneroval automaticky.">
            <a:extLst>
              <a:ext uri="{FF2B5EF4-FFF2-40B4-BE49-F238E27FC236}">
                <a16:creationId xmlns:a16="http://schemas.microsoft.com/office/drawing/2014/main" id="{00428996-2191-4B7D-BB30-A28A47197D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8" name="Obrázek 8" descr="Obsah obrázku text, podzemní dráha&#10;&#10;Popis se vygeneroval automaticky.">
            <a:extLst>
              <a:ext uri="{FF2B5EF4-FFF2-40B4-BE49-F238E27FC236}">
                <a16:creationId xmlns:a16="http://schemas.microsoft.com/office/drawing/2014/main" id="{3A3C6256-16C2-4568-AAD4-57186455F6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71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59DC44F5-0FAE-4E6A-9FE8-F00665989C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56027" y="-256028"/>
            <a:ext cx="6858000" cy="7370057"/>
          </a:xfrm>
          <a:prstGeom prst="rect">
            <a:avLst/>
          </a:prstGeom>
        </p:spPr>
      </p:pic>
      <p:pic>
        <p:nvPicPr>
          <p:cNvPr id="2" name="Obrázek 2">
            <a:extLst>
              <a:ext uri="{FF2B5EF4-FFF2-40B4-BE49-F238E27FC236}">
                <a16:creationId xmlns:a16="http://schemas.microsoft.com/office/drawing/2014/main" id="{00271C23-BCAD-47E2-BFA1-6CD95E6F3C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3" name="Obrázek 3">
            <a:extLst>
              <a:ext uri="{FF2B5EF4-FFF2-40B4-BE49-F238E27FC236}">
                <a16:creationId xmlns:a16="http://schemas.microsoft.com/office/drawing/2014/main" id="{049B561B-FFC2-470E-8946-C3C22FDA9C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62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2" descr="Obsah obrázku zeď, interiér, patro, zelená&#10;&#10;Popis se vygeneroval automaticky.">
            <a:extLst>
              <a:ext uri="{FF2B5EF4-FFF2-40B4-BE49-F238E27FC236}">
                <a16:creationId xmlns:a16="http://schemas.microsoft.com/office/drawing/2014/main" id="{BB49EFCF-2F29-43B5-87F0-4B15F49028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7" y="1443480"/>
            <a:ext cx="5294716" cy="397103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3" descr="Obsah obrázku text, patro, interiér, stůl&#10;&#10;Popis se vygeneroval automaticky.">
            <a:extLst>
              <a:ext uri="{FF2B5EF4-FFF2-40B4-BE49-F238E27FC236}">
                <a16:creationId xmlns:a16="http://schemas.microsoft.com/office/drawing/2014/main" id="{4C8D9F31-55D8-4B76-8621-FFBE99AD3A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817" y="1443482"/>
            <a:ext cx="5294715" cy="397103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7DE5A3E-5958-42D2-9700-362E31B600F7}"/>
              </a:ext>
            </a:extLst>
          </p:cNvPr>
          <p:cNvSpPr txBox="1"/>
          <p:nvPr/>
        </p:nvSpPr>
        <p:spPr>
          <a:xfrm>
            <a:off x="646196" y="987366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ea typeface="+mn-lt"/>
                <a:cs typeface="+mn-lt"/>
              </a:rPr>
              <a:t>2018</a:t>
            </a:r>
          </a:p>
          <a:p>
            <a:endParaRPr lang="cs-CZ" sz="2400">
              <a:cs typeface="Calibri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DF6CACF-526B-4474-84DB-606FE05FB3E2}"/>
              </a:ext>
            </a:extLst>
          </p:cNvPr>
          <p:cNvSpPr txBox="1"/>
          <p:nvPr/>
        </p:nvSpPr>
        <p:spPr>
          <a:xfrm>
            <a:off x="6250906" y="987365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cs typeface="Calibri"/>
              </a:rPr>
              <a:t>2021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73C8270-C5B8-45D6-AC12-44CDEA1AF908}"/>
              </a:ext>
            </a:extLst>
          </p:cNvPr>
          <p:cNvSpPr txBox="1"/>
          <p:nvPr/>
        </p:nvSpPr>
        <p:spPr>
          <a:xfrm>
            <a:off x="475989" y="475989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>
                <a:cs typeface="Calibri"/>
              </a:rPr>
              <a:t>Our School Club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0145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2" descr="Obsah obrázku interiér, zeď, patro, strop&#10;&#10;Popis se vygeneroval automaticky.">
            <a:extLst>
              <a:ext uri="{FF2B5EF4-FFF2-40B4-BE49-F238E27FC236}">
                <a16:creationId xmlns:a16="http://schemas.microsoft.com/office/drawing/2014/main" id="{0A5A7108-8F9D-4BDB-A340-E2FE353060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7" y="1443480"/>
            <a:ext cx="5294716" cy="397103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3" descr="Obsah obrázku patro, interiér, stůl, místnost&#10;&#10;Popis se vygeneroval automaticky.">
            <a:extLst>
              <a:ext uri="{FF2B5EF4-FFF2-40B4-BE49-F238E27FC236}">
                <a16:creationId xmlns:a16="http://schemas.microsoft.com/office/drawing/2014/main" id="{C24B3081-B514-481E-A675-60B1059793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817" y="1443482"/>
            <a:ext cx="5294715" cy="3971036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64D0410-70CC-4B70-8E87-88F4E9E05286}"/>
              </a:ext>
            </a:extLst>
          </p:cNvPr>
          <p:cNvSpPr txBox="1"/>
          <p:nvPr/>
        </p:nvSpPr>
        <p:spPr>
          <a:xfrm>
            <a:off x="646196" y="987366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ea typeface="+mn-lt"/>
                <a:cs typeface="+mn-lt"/>
              </a:rPr>
              <a:t>2018</a:t>
            </a:r>
          </a:p>
          <a:p>
            <a:endParaRPr lang="cs-CZ" sz="2400">
              <a:cs typeface="Calibri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B657D0B-3CF0-4CA0-9F5C-8B0EB4C92421}"/>
              </a:ext>
            </a:extLst>
          </p:cNvPr>
          <p:cNvSpPr txBox="1"/>
          <p:nvPr/>
        </p:nvSpPr>
        <p:spPr>
          <a:xfrm>
            <a:off x="6250906" y="987365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cs typeface="Calibri"/>
              </a:rPr>
              <a:t>2021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219E9E4-EBAD-4674-8FD7-EB4E97EAD31C}"/>
              </a:ext>
            </a:extLst>
          </p:cNvPr>
          <p:cNvSpPr txBox="1"/>
          <p:nvPr/>
        </p:nvSpPr>
        <p:spPr>
          <a:xfrm>
            <a:off x="475989" y="47598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>
                <a:cs typeface="Calibri"/>
              </a:rPr>
              <a:t>Our School Club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7205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557A916-FDD1-44A1-A7A1-70009FD6B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2" descr="Obsah obrázku text, police, kniha, interiér&#10;&#10;Popis se vygeneroval automaticky.">
            <a:extLst>
              <a:ext uri="{FF2B5EF4-FFF2-40B4-BE49-F238E27FC236}">
                <a16:creationId xmlns:a16="http://schemas.microsoft.com/office/drawing/2014/main" id="{532D2D63-9486-445F-9638-B08294D412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7743929" cy="6857990"/>
          </a:xfrm>
          <a:custGeom>
            <a:avLst/>
            <a:gdLst/>
            <a:ahLst/>
            <a:cxnLst/>
            <a:rect l="l" t="t" r="r" b="b"/>
            <a:pathLst>
              <a:path w="7743949" h="6858000">
                <a:moveTo>
                  <a:pt x="956085" y="2071857"/>
                </a:moveTo>
                <a:cubicBezTo>
                  <a:pt x="956085" y="2071857"/>
                  <a:pt x="956085" y="2071857"/>
                  <a:pt x="4999548" y="2071857"/>
                </a:cubicBezTo>
                <a:cubicBezTo>
                  <a:pt x="5252811" y="2071857"/>
                  <a:pt x="5497339" y="2211072"/>
                  <a:pt x="5619604" y="2437296"/>
                </a:cubicBezTo>
                <a:cubicBezTo>
                  <a:pt x="5619604" y="2437296"/>
                  <a:pt x="5619604" y="2437296"/>
                  <a:pt x="7645701" y="5926372"/>
                </a:cubicBezTo>
                <a:cubicBezTo>
                  <a:pt x="7776699" y="6143896"/>
                  <a:pt x="7776699" y="6422327"/>
                  <a:pt x="7645701" y="6639850"/>
                </a:cubicBezTo>
                <a:cubicBezTo>
                  <a:pt x="7645701" y="6639850"/>
                  <a:pt x="7645701" y="6639850"/>
                  <a:pt x="7538856" y="6823844"/>
                </a:cubicBezTo>
                <a:lnTo>
                  <a:pt x="7519022" y="6858000"/>
                </a:lnTo>
                <a:lnTo>
                  <a:pt x="0" y="6858000"/>
                </a:lnTo>
                <a:lnTo>
                  <a:pt x="0" y="3003362"/>
                </a:lnTo>
                <a:lnTo>
                  <a:pt x="144017" y="2754282"/>
                </a:lnTo>
                <a:cubicBezTo>
                  <a:pt x="203181" y="2651956"/>
                  <a:pt x="264254" y="2546330"/>
                  <a:pt x="327296" y="2437296"/>
                </a:cubicBezTo>
                <a:cubicBezTo>
                  <a:pt x="458294" y="2211072"/>
                  <a:pt x="694090" y="2071857"/>
                  <a:pt x="956085" y="2071857"/>
                </a:cubicBezTo>
                <a:close/>
                <a:moveTo>
                  <a:pt x="6281397" y="1163923"/>
                </a:moveTo>
                <a:cubicBezTo>
                  <a:pt x="6281397" y="1163923"/>
                  <a:pt x="6281397" y="1163923"/>
                  <a:pt x="7148441" y="1163923"/>
                </a:cubicBezTo>
                <a:cubicBezTo>
                  <a:pt x="7202749" y="1163923"/>
                  <a:pt x="7255183" y="1193775"/>
                  <a:pt x="7281401" y="1242285"/>
                </a:cubicBezTo>
                <a:cubicBezTo>
                  <a:pt x="7281401" y="1242285"/>
                  <a:pt x="7281401" y="1242285"/>
                  <a:pt x="7715859" y="1990451"/>
                </a:cubicBezTo>
                <a:cubicBezTo>
                  <a:pt x="7743949" y="2037095"/>
                  <a:pt x="7743949" y="2096799"/>
                  <a:pt x="7715859" y="2143443"/>
                </a:cubicBezTo>
                <a:cubicBezTo>
                  <a:pt x="7715859" y="2143443"/>
                  <a:pt x="7715859" y="2143443"/>
                  <a:pt x="7281401" y="2891610"/>
                </a:cubicBezTo>
                <a:cubicBezTo>
                  <a:pt x="7255183" y="2940119"/>
                  <a:pt x="7202749" y="2969971"/>
                  <a:pt x="7148441" y="2969971"/>
                </a:cubicBezTo>
                <a:cubicBezTo>
                  <a:pt x="7148441" y="2969971"/>
                  <a:pt x="7148441" y="2969971"/>
                  <a:pt x="6281397" y="2969971"/>
                </a:cubicBezTo>
                <a:cubicBezTo>
                  <a:pt x="6225217" y="2969971"/>
                  <a:pt x="6174655" y="2940119"/>
                  <a:pt x="6146565" y="2891610"/>
                </a:cubicBezTo>
                <a:cubicBezTo>
                  <a:pt x="6146565" y="2891610"/>
                  <a:pt x="6146565" y="2891610"/>
                  <a:pt x="5713979" y="2143443"/>
                </a:cubicBezTo>
                <a:cubicBezTo>
                  <a:pt x="5685889" y="2096799"/>
                  <a:pt x="5685889" y="2037095"/>
                  <a:pt x="5713979" y="1990451"/>
                </a:cubicBezTo>
                <a:cubicBezTo>
                  <a:pt x="5713979" y="1990451"/>
                  <a:pt x="5713979" y="1990451"/>
                  <a:pt x="6146565" y="1242285"/>
                </a:cubicBezTo>
                <a:cubicBezTo>
                  <a:pt x="6174655" y="1193775"/>
                  <a:pt x="6225217" y="1163923"/>
                  <a:pt x="6281397" y="1163923"/>
                </a:cubicBezTo>
                <a:close/>
                <a:moveTo>
                  <a:pt x="0" y="0"/>
                </a:moveTo>
                <a:lnTo>
                  <a:pt x="6600525" y="0"/>
                </a:lnTo>
                <a:lnTo>
                  <a:pt x="6486618" y="196155"/>
                </a:lnTo>
                <a:cubicBezTo>
                  <a:pt x="6261242" y="584267"/>
                  <a:pt x="5994130" y="1044253"/>
                  <a:pt x="5677553" y="1589421"/>
                </a:cubicBezTo>
                <a:cubicBezTo>
                  <a:pt x="5555288" y="1815646"/>
                  <a:pt x="5310759" y="1954861"/>
                  <a:pt x="5057496" y="1954861"/>
                </a:cubicBezTo>
                <a:cubicBezTo>
                  <a:pt x="5057496" y="1954861"/>
                  <a:pt x="5057496" y="1954861"/>
                  <a:pt x="1014033" y="1954861"/>
                </a:cubicBezTo>
                <a:cubicBezTo>
                  <a:pt x="752038" y="1954861"/>
                  <a:pt x="516243" y="1815646"/>
                  <a:pt x="385244" y="1589421"/>
                </a:cubicBezTo>
                <a:cubicBezTo>
                  <a:pt x="385244" y="1589421"/>
                  <a:pt x="385244" y="1589421"/>
                  <a:pt x="69234" y="1042874"/>
                </a:cubicBezTo>
                <a:lnTo>
                  <a:pt x="0" y="923133"/>
                </a:lnTo>
                <a:close/>
              </a:path>
            </a:pathLst>
          </a:cu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9148307-01FA-4C1E-829A-73DAEA8CD2D7}"/>
              </a:ext>
            </a:extLst>
          </p:cNvPr>
          <p:cNvSpPr txBox="1"/>
          <p:nvPr/>
        </p:nvSpPr>
        <p:spPr>
          <a:xfrm>
            <a:off x="8006085" y="3236181"/>
            <a:ext cx="3689091" cy="219551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2400" dirty="0"/>
              <a:t>A School Club library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946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2" descr="Obsah obrázku zeď, interiér, dřevěné, dřevo&#10;&#10;Popis se vygeneroval automaticky.">
            <a:extLst>
              <a:ext uri="{FF2B5EF4-FFF2-40B4-BE49-F238E27FC236}">
                <a16:creationId xmlns:a16="http://schemas.microsoft.com/office/drawing/2014/main" id="{F31BF80D-B98A-49DA-BC0F-39D0CE2339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7" y="1443480"/>
            <a:ext cx="5294716" cy="397103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3" descr="Obsah obrázku patro, prázdné&#10;&#10;Popis se vygeneroval automaticky.">
            <a:extLst>
              <a:ext uri="{FF2B5EF4-FFF2-40B4-BE49-F238E27FC236}">
                <a16:creationId xmlns:a16="http://schemas.microsoft.com/office/drawing/2014/main" id="{33904B04-7D8D-4914-B181-8263F45887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253817" y="1443482"/>
            <a:ext cx="5294715" cy="397103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141C80F-174D-4C30-AE51-73C36D4E8D05}"/>
              </a:ext>
            </a:extLst>
          </p:cNvPr>
          <p:cNvSpPr txBox="1"/>
          <p:nvPr/>
        </p:nvSpPr>
        <p:spPr>
          <a:xfrm>
            <a:off x="562689" y="1008242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ea typeface="+mn-lt"/>
                <a:cs typeface="+mn-lt"/>
              </a:rPr>
              <a:t>2018</a:t>
            </a:r>
          </a:p>
          <a:p>
            <a:endParaRPr lang="cs-CZ" sz="2400">
              <a:cs typeface="Calibri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1AF5127-BF26-42DB-B6A9-B671DA521EF7}"/>
              </a:ext>
            </a:extLst>
          </p:cNvPr>
          <p:cNvSpPr txBox="1"/>
          <p:nvPr/>
        </p:nvSpPr>
        <p:spPr>
          <a:xfrm>
            <a:off x="6136084" y="674214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cs typeface="Calibri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180389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2" descr="Obsah obrázku interiér, budova, strop&#10;&#10;Popis se vygeneroval automaticky.">
            <a:extLst>
              <a:ext uri="{FF2B5EF4-FFF2-40B4-BE49-F238E27FC236}">
                <a16:creationId xmlns:a16="http://schemas.microsoft.com/office/drawing/2014/main" id="{8DAE346E-BA47-4E89-9205-FF301B31F9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7" y="1443480"/>
            <a:ext cx="5294716" cy="397103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3" descr="Obsah obrázku zeď, patro, židle, interiér&#10;&#10;Popis se vygeneroval automaticky.">
            <a:extLst>
              <a:ext uri="{FF2B5EF4-FFF2-40B4-BE49-F238E27FC236}">
                <a16:creationId xmlns:a16="http://schemas.microsoft.com/office/drawing/2014/main" id="{F06D4A68-4F74-43ED-803C-05751C273C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817" y="1443482"/>
            <a:ext cx="5294715" cy="397103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FB66E4C-CA14-47AB-88F0-E713628FC356}"/>
              </a:ext>
            </a:extLst>
          </p:cNvPr>
          <p:cNvSpPr txBox="1"/>
          <p:nvPr/>
        </p:nvSpPr>
        <p:spPr>
          <a:xfrm>
            <a:off x="562689" y="966489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ea typeface="+mn-lt"/>
                <a:cs typeface="+mn-lt"/>
              </a:rPr>
              <a:t>2018</a:t>
            </a:r>
          </a:p>
          <a:p>
            <a:endParaRPr lang="cs-CZ" sz="2400">
              <a:cs typeface="Calibri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27FED20-8250-4DAC-85E7-70380143B2F8}"/>
              </a:ext>
            </a:extLst>
          </p:cNvPr>
          <p:cNvSpPr txBox="1"/>
          <p:nvPr/>
        </p:nvSpPr>
        <p:spPr>
          <a:xfrm>
            <a:off x="6250906" y="966488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cs typeface="Calibri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427258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 descr="Obsah obrázku stůl&#10;&#10;Popis se vygeneroval automaticky.">
            <a:extLst>
              <a:ext uri="{FF2B5EF4-FFF2-40B4-BE49-F238E27FC236}">
                <a16:creationId xmlns:a16="http://schemas.microsoft.com/office/drawing/2014/main" id="{F4AF84D5-9828-4417-8053-44934CCA4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675470"/>
            <a:ext cx="10905066" cy="550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4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2" descr="Obsah obrázku interiér, patro, zeď, strop&#10;&#10;Popis se vygeneroval automaticky.">
            <a:extLst>
              <a:ext uri="{FF2B5EF4-FFF2-40B4-BE49-F238E27FC236}">
                <a16:creationId xmlns:a16="http://schemas.microsoft.com/office/drawing/2014/main" id="{DD23E018-F012-4A8A-A2D9-4E124DBB10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7" y="1443480"/>
            <a:ext cx="5294716" cy="397103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3">
            <a:extLst>
              <a:ext uri="{FF2B5EF4-FFF2-40B4-BE49-F238E27FC236}">
                <a16:creationId xmlns:a16="http://schemas.microsoft.com/office/drawing/2014/main" id="{757DA198-9236-47C9-BAB6-92A21698A0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817" y="1443482"/>
            <a:ext cx="5294715" cy="397103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9294868-570F-4763-833B-13A1FA5C2CAE}"/>
              </a:ext>
            </a:extLst>
          </p:cNvPr>
          <p:cNvSpPr txBox="1"/>
          <p:nvPr/>
        </p:nvSpPr>
        <p:spPr>
          <a:xfrm>
            <a:off x="562689" y="976927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ea typeface="+mn-lt"/>
                <a:cs typeface="+mn-lt"/>
              </a:rPr>
              <a:t>2018</a:t>
            </a:r>
          </a:p>
          <a:p>
            <a:endParaRPr lang="cs-CZ" sz="2400">
              <a:cs typeface="Calibri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3BD1C10-7775-4AD6-8146-BB58F1B5D213}"/>
              </a:ext>
            </a:extLst>
          </p:cNvPr>
          <p:cNvSpPr txBox="1"/>
          <p:nvPr/>
        </p:nvSpPr>
        <p:spPr>
          <a:xfrm>
            <a:off x="6250906" y="976926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cs typeface="Calibri"/>
              </a:rPr>
              <a:t>2021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5CD956E-C535-4D6C-93B1-4048735FFA18}"/>
              </a:ext>
            </a:extLst>
          </p:cNvPr>
          <p:cNvSpPr txBox="1"/>
          <p:nvPr/>
        </p:nvSpPr>
        <p:spPr>
          <a:xfrm>
            <a:off x="475989" y="47598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>
                <a:cs typeface="Calibri"/>
              </a:rPr>
              <a:t>ICT classroom</a:t>
            </a:r>
          </a:p>
        </p:txBody>
      </p:sp>
    </p:spTree>
    <p:extLst>
      <p:ext uri="{BB962C8B-B14F-4D97-AF65-F5344CB8AC3E}">
        <p14:creationId xmlns:p14="http://schemas.microsoft.com/office/powerpoint/2010/main" val="334939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2" descr="Obsah obrázku interiér, strop, zeď, stůl&#10;&#10;Popis se vygeneroval automaticky.">
            <a:extLst>
              <a:ext uri="{FF2B5EF4-FFF2-40B4-BE49-F238E27FC236}">
                <a16:creationId xmlns:a16="http://schemas.microsoft.com/office/drawing/2014/main" id="{A45F953A-8EFA-468C-8DE8-07EEDB28B7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7" y="1443480"/>
            <a:ext cx="5294716" cy="397103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3" descr="Obsah obrázku text, patro, strop, okno&#10;&#10;Popis se vygeneroval automaticky.">
            <a:extLst>
              <a:ext uri="{FF2B5EF4-FFF2-40B4-BE49-F238E27FC236}">
                <a16:creationId xmlns:a16="http://schemas.microsoft.com/office/drawing/2014/main" id="{5B108CA8-3961-416F-8945-BF72B0C17F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817" y="1443482"/>
            <a:ext cx="5294715" cy="397103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A05A6CB-4AE4-4789-B1BE-F395384553B6}"/>
              </a:ext>
            </a:extLst>
          </p:cNvPr>
          <p:cNvSpPr txBox="1"/>
          <p:nvPr/>
        </p:nvSpPr>
        <p:spPr>
          <a:xfrm>
            <a:off x="573127" y="976927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ea typeface="+mn-lt"/>
                <a:cs typeface="+mn-lt"/>
              </a:rPr>
              <a:t>2018</a:t>
            </a:r>
          </a:p>
          <a:p>
            <a:endParaRPr lang="cs-CZ" sz="2400">
              <a:cs typeface="Calibri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6147DDB-4F14-448F-B7F0-711B4BEBAA8F}"/>
              </a:ext>
            </a:extLst>
          </p:cNvPr>
          <p:cNvSpPr txBox="1"/>
          <p:nvPr/>
        </p:nvSpPr>
        <p:spPr>
          <a:xfrm>
            <a:off x="6250906" y="976926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cs typeface="Calibri"/>
              </a:rPr>
              <a:t>2021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D5E50CA-C921-4287-9E3E-DB9E24B26478}"/>
              </a:ext>
            </a:extLst>
          </p:cNvPr>
          <p:cNvSpPr txBox="1"/>
          <p:nvPr/>
        </p:nvSpPr>
        <p:spPr>
          <a:xfrm>
            <a:off x="475989" y="475989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>
                <a:cs typeface="Calibri"/>
              </a:rPr>
              <a:t>ICT classroom</a:t>
            </a: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981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2" descr="Obsah obrázku interiér, patro, strop, okno&#10;&#10;Popis se vygeneroval automaticky.">
            <a:extLst>
              <a:ext uri="{FF2B5EF4-FFF2-40B4-BE49-F238E27FC236}">
                <a16:creationId xmlns:a16="http://schemas.microsoft.com/office/drawing/2014/main" id="{9716CA63-9B11-491A-8728-C1CDE11DFB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7" y="1443480"/>
            <a:ext cx="5294716" cy="397103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3">
            <a:extLst>
              <a:ext uri="{FF2B5EF4-FFF2-40B4-BE49-F238E27FC236}">
                <a16:creationId xmlns:a16="http://schemas.microsoft.com/office/drawing/2014/main" id="{9FC7E8BB-CAFA-485E-A5D9-A5D303E0A4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817" y="1443482"/>
            <a:ext cx="5294715" cy="397103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B22599B-2479-4097-9086-21650837F649}"/>
              </a:ext>
            </a:extLst>
          </p:cNvPr>
          <p:cNvSpPr txBox="1"/>
          <p:nvPr/>
        </p:nvSpPr>
        <p:spPr>
          <a:xfrm>
            <a:off x="541812" y="966489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ea typeface="+mn-lt"/>
                <a:cs typeface="+mn-lt"/>
              </a:rPr>
              <a:t>2018</a:t>
            </a:r>
          </a:p>
          <a:p>
            <a:endParaRPr lang="cs-CZ" sz="2400">
              <a:cs typeface="Calibri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92D3F4E-E501-44AC-8F78-13C4ED44E6CA}"/>
              </a:ext>
            </a:extLst>
          </p:cNvPr>
          <p:cNvSpPr txBox="1"/>
          <p:nvPr/>
        </p:nvSpPr>
        <p:spPr>
          <a:xfrm>
            <a:off x="6250906" y="966488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cs typeface="Calibri"/>
              </a:rPr>
              <a:t>2021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38CA975-FF1A-4D78-B15C-49366BEB9581}"/>
              </a:ext>
            </a:extLst>
          </p:cNvPr>
          <p:cNvSpPr txBox="1"/>
          <p:nvPr/>
        </p:nvSpPr>
        <p:spPr>
          <a:xfrm>
            <a:off x="475989" y="47598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dirty="0"/>
              <a:t>After-school club</a:t>
            </a:r>
          </a:p>
        </p:txBody>
      </p:sp>
    </p:spTree>
    <p:extLst>
      <p:ext uri="{BB962C8B-B14F-4D97-AF65-F5344CB8AC3E}">
        <p14:creationId xmlns:p14="http://schemas.microsoft.com/office/powerpoint/2010/main" val="81974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2">
            <a:extLst>
              <a:ext uri="{FF2B5EF4-FFF2-40B4-BE49-F238E27FC236}">
                <a16:creationId xmlns:a16="http://schemas.microsoft.com/office/drawing/2014/main" id="{E0A41DD5-C9A3-4F32-93DF-2305EB6EA0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7" y="1443480"/>
            <a:ext cx="5294716" cy="397103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3" descr="Obsah obrázku interiér, patro, strop, místnost&#10;&#10;Popis se vygeneroval automaticky.">
            <a:extLst>
              <a:ext uri="{FF2B5EF4-FFF2-40B4-BE49-F238E27FC236}">
                <a16:creationId xmlns:a16="http://schemas.microsoft.com/office/drawing/2014/main" id="{01773B25-5494-4EAA-AE1C-E01374DD68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817" y="1443482"/>
            <a:ext cx="5294715" cy="397103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79E3362-21D1-41C4-8135-397239B1570D}"/>
              </a:ext>
            </a:extLst>
          </p:cNvPr>
          <p:cNvSpPr txBox="1"/>
          <p:nvPr/>
        </p:nvSpPr>
        <p:spPr>
          <a:xfrm>
            <a:off x="562689" y="1008242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ea typeface="+mn-lt"/>
                <a:cs typeface="+mn-lt"/>
              </a:rPr>
              <a:t>2018</a:t>
            </a:r>
          </a:p>
          <a:p>
            <a:endParaRPr lang="cs-CZ" sz="2400">
              <a:cs typeface="Calibri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8EC0832-E7F3-4969-B1AC-8477549B88D1}"/>
              </a:ext>
            </a:extLst>
          </p:cNvPr>
          <p:cNvSpPr txBox="1"/>
          <p:nvPr/>
        </p:nvSpPr>
        <p:spPr>
          <a:xfrm>
            <a:off x="6209152" y="987365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cs typeface="Calibri"/>
              </a:rPr>
              <a:t>2021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2C5188A-0629-4DCC-A241-3B4BDCBFE24A}"/>
              </a:ext>
            </a:extLst>
          </p:cNvPr>
          <p:cNvSpPr txBox="1"/>
          <p:nvPr/>
        </p:nvSpPr>
        <p:spPr>
          <a:xfrm>
            <a:off x="475989" y="475989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/>
              <a:t>After-school club</a:t>
            </a:r>
          </a:p>
          <a:p>
            <a:pPr algn="l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41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2" descr="Obsah obrázku patro, interiér, zeď, strop&#10;&#10;Popis se vygeneroval automaticky.">
            <a:extLst>
              <a:ext uri="{FF2B5EF4-FFF2-40B4-BE49-F238E27FC236}">
                <a16:creationId xmlns:a16="http://schemas.microsoft.com/office/drawing/2014/main" id="{B254C9B7-F90C-4165-B839-B618FF7AFC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7" y="1443480"/>
            <a:ext cx="5294716" cy="397103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3" descr="Obsah obrázku strop, interiér, patro, zeď&#10;&#10;Popis se vygeneroval automaticky.">
            <a:extLst>
              <a:ext uri="{FF2B5EF4-FFF2-40B4-BE49-F238E27FC236}">
                <a16:creationId xmlns:a16="http://schemas.microsoft.com/office/drawing/2014/main" id="{8DF8755E-7A56-4373-8740-34E1229DFC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817" y="1443482"/>
            <a:ext cx="5294715" cy="397103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DB853BC-C880-49F8-8332-2EAD02545471}"/>
              </a:ext>
            </a:extLst>
          </p:cNvPr>
          <p:cNvSpPr txBox="1"/>
          <p:nvPr/>
        </p:nvSpPr>
        <p:spPr>
          <a:xfrm>
            <a:off x="541812" y="1008242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ea typeface="+mn-lt"/>
                <a:cs typeface="+mn-lt"/>
              </a:rPr>
              <a:t>2018</a:t>
            </a:r>
          </a:p>
          <a:p>
            <a:endParaRPr lang="cs-CZ" sz="2400">
              <a:cs typeface="Calibri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DF36E20-BFFE-427C-A441-3F4F00E7DD60}"/>
              </a:ext>
            </a:extLst>
          </p:cNvPr>
          <p:cNvSpPr txBox="1"/>
          <p:nvPr/>
        </p:nvSpPr>
        <p:spPr>
          <a:xfrm>
            <a:off x="6250906" y="987365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cs typeface="Calibri"/>
              </a:rPr>
              <a:t>2021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D4B0096-2677-472F-9974-3FE26C6D83DC}"/>
              </a:ext>
            </a:extLst>
          </p:cNvPr>
          <p:cNvSpPr txBox="1"/>
          <p:nvPr/>
        </p:nvSpPr>
        <p:spPr>
          <a:xfrm>
            <a:off x="475989" y="475989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/>
              <a:t>After-school club</a:t>
            </a:r>
          </a:p>
          <a:p>
            <a:pPr algn="l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6736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2" descr="Obsah obrázku hodiny&#10;&#10;Popis se vygeneroval automaticky.">
            <a:extLst>
              <a:ext uri="{FF2B5EF4-FFF2-40B4-BE49-F238E27FC236}">
                <a16:creationId xmlns:a16="http://schemas.microsoft.com/office/drawing/2014/main" id="{0B1C6F5C-1F4F-4400-AFFB-F978D1784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444625"/>
            <a:ext cx="5291666" cy="3968749"/>
          </a:xfrm>
          <a:prstGeom prst="rect">
            <a:avLst/>
          </a:prstGeom>
        </p:spPr>
      </p:pic>
      <p:cxnSp>
        <p:nvCxnSpPr>
          <p:cNvPr id="18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3" descr="Obsah obrázku zeď, interiér&#10;&#10;Popis se vygeneroval automaticky.">
            <a:extLst>
              <a:ext uri="{FF2B5EF4-FFF2-40B4-BE49-F238E27FC236}">
                <a16:creationId xmlns:a16="http://schemas.microsoft.com/office/drawing/2014/main" id="{11F1F62F-6185-452C-AA76-11A386AC1C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4"/>
          <a:stretch/>
        </p:blipFill>
        <p:spPr>
          <a:xfrm rot="5400000">
            <a:off x="6271253" y="781642"/>
            <a:ext cx="5259842" cy="529471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3DA4A7B-E7B9-42FF-AFCA-5E4DE058C4F9}"/>
              </a:ext>
            </a:extLst>
          </p:cNvPr>
          <p:cNvSpPr txBox="1"/>
          <p:nvPr/>
        </p:nvSpPr>
        <p:spPr>
          <a:xfrm>
            <a:off x="594004" y="1049996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ea typeface="+mn-lt"/>
                <a:cs typeface="+mn-lt"/>
              </a:rPr>
              <a:t>2018</a:t>
            </a:r>
          </a:p>
          <a:p>
            <a:endParaRPr lang="cs-CZ" sz="2400">
              <a:cs typeface="Calibri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B19DE63-04AC-41B5-B193-7458DC300AB3}"/>
              </a:ext>
            </a:extLst>
          </p:cNvPr>
          <p:cNvSpPr txBox="1"/>
          <p:nvPr/>
        </p:nvSpPr>
        <p:spPr>
          <a:xfrm>
            <a:off x="6250906" y="413255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cs typeface="Calibri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331022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>
            <a:extLst>
              <a:ext uri="{FF2B5EF4-FFF2-40B4-BE49-F238E27FC236}">
                <a16:creationId xmlns:a16="http://schemas.microsoft.com/office/drawing/2014/main" id="{1254D911-B501-438B-8FDD-6D7CB75A2A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7" y="1443480"/>
            <a:ext cx="5294716" cy="397103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0A5DB73-EC7A-45F5-BBDA-4E68A853780C}"/>
              </a:ext>
            </a:extLst>
          </p:cNvPr>
          <p:cNvSpPr txBox="1"/>
          <p:nvPr/>
        </p:nvSpPr>
        <p:spPr>
          <a:xfrm>
            <a:off x="594004" y="1049996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ea typeface="+mn-lt"/>
                <a:cs typeface="+mn-lt"/>
              </a:rPr>
              <a:t>2018</a:t>
            </a:r>
          </a:p>
          <a:p>
            <a:endParaRPr lang="cs-CZ" sz="2400">
              <a:cs typeface="Calibri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344B23E-6CC2-441B-83C1-2C11D6BB8C85}"/>
              </a:ext>
            </a:extLst>
          </p:cNvPr>
          <p:cNvSpPr txBox="1"/>
          <p:nvPr/>
        </p:nvSpPr>
        <p:spPr>
          <a:xfrm>
            <a:off x="6250906" y="1049995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cs typeface="Calibri"/>
              </a:rPr>
              <a:t>2021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198A145-AFA9-4DCE-ABAA-F72431AC88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0906" y="1465493"/>
            <a:ext cx="5265364" cy="394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80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14:reveal/>
      </p:transition>
    </mc:Choice>
    <mc:Fallback xmlns="">
      <p:transition spd="slow" advClick="0" advTm="8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2" descr="Obsah obrázku text&#10;&#10;Popis se vygeneroval automaticky.">
            <a:extLst>
              <a:ext uri="{FF2B5EF4-FFF2-40B4-BE49-F238E27FC236}">
                <a16:creationId xmlns:a16="http://schemas.microsoft.com/office/drawing/2014/main" id="{633DC7DC-67AF-413A-9E83-DAE6A18A59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7" y="1661888"/>
            <a:ext cx="5294716" cy="353422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3" descr="Obsah obrázku text&#10;&#10;Popis se vygeneroval automaticky.">
            <a:extLst>
              <a:ext uri="{FF2B5EF4-FFF2-40B4-BE49-F238E27FC236}">
                <a16:creationId xmlns:a16="http://schemas.microsoft.com/office/drawing/2014/main" id="{89FDEECE-7927-4137-A4E0-AFB4092E80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817" y="1443482"/>
            <a:ext cx="5294715" cy="397103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4543B93-99F5-4C8C-A0AF-3E2442E9A486}"/>
              </a:ext>
            </a:extLst>
          </p:cNvPr>
          <p:cNvSpPr txBox="1"/>
          <p:nvPr/>
        </p:nvSpPr>
        <p:spPr>
          <a:xfrm>
            <a:off x="573127" y="1258763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ea typeface="+mn-lt"/>
                <a:cs typeface="+mn-lt"/>
              </a:rPr>
              <a:t>2018</a:t>
            </a:r>
          </a:p>
          <a:p>
            <a:endParaRPr lang="cs-CZ" sz="2400">
              <a:cs typeface="Calibri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6777182-C4D3-4D01-AA30-E287992C23EB}"/>
              </a:ext>
            </a:extLst>
          </p:cNvPr>
          <p:cNvSpPr txBox="1"/>
          <p:nvPr/>
        </p:nvSpPr>
        <p:spPr>
          <a:xfrm>
            <a:off x="6209152" y="1029118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cs typeface="Calibri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240124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 descr="Obsah obrázku text, interiér, police&#10;&#10;Popis se vygeneroval automaticky.">
            <a:extLst>
              <a:ext uri="{FF2B5EF4-FFF2-40B4-BE49-F238E27FC236}">
                <a16:creationId xmlns:a16="http://schemas.microsoft.com/office/drawing/2014/main" id="{999D9A9C-D50A-46F8-AA7B-54B3F6CA17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505292" y="1569656"/>
            <a:ext cx="5571066" cy="371868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2" descr="Obsah obrázku patro, interiér, budova&#10;&#10;Popis se vygeneroval automaticky.">
            <a:extLst>
              <a:ext uri="{FF2B5EF4-FFF2-40B4-BE49-F238E27FC236}">
                <a16:creationId xmlns:a16="http://schemas.microsoft.com/office/drawing/2014/main" id="{76694BB8-9349-44D0-924A-5FDE567B49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2025" y="643467"/>
            <a:ext cx="4178299" cy="5571066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6AA8433-010A-47A0-AA08-4E02A171CC83}"/>
              </a:ext>
            </a:extLst>
          </p:cNvPr>
          <p:cNvSpPr txBox="1"/>
          <p:nvPr/>
        </p:nvSpPr>
        <p:spPr>
          <a:xfrm>
            <a:off x="520936" y="611585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ea typeface="+mn-lt"/>
                <a:cs typeface="+mn-lt"/>
              </a:rPr>
              <a:t>2018</a:t>
            </a:r>
          </a:p>
          <a:p>
            <a:endParaRPr lang="cs-CZ" sz="2400">
              <a:cs typeface="Calibri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22AB3BF-9E95-4D51-BC57-D75EB9931660}"/>
              </a:ext>
            </a:extLst>
          </p:cNvPr>
          <p:cNvSpPr txBox="1"/>
          <p:nvPr/>
        </p:nvSpPr>
        <p:spPr>
          <a:xfrm>
            <a:off x="5989947" y="611584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cs typeface="Calibri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39547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2" descr="Obsah obrázku interiér, patro, zeď&#10;&#10;Popis se vygeneroval automaticky.">
            <a:extLst>
              <a:ext uri="{FF2B5EF4-FFF2-40B4-BE49-F238E27FC236}">
                <a16:creationId xmlns:a16="http://schemas.microsoft.com/office/drawing/2014/main" id="{DA369B92-F565-48C5-9915-6453D5FCCC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7" y="1661888"/>
            <a:ext cx="5294716" cy="353422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3" descr="Obsah obrázku text, patro, interiér&#10;&#10;Popis se vygeneroval automaticky.">
            <a:extLst>
              <a:ext uri="{FF2B5EF4-FFF2-40B4-BE49-F238E27FC236}">
                <a16:creationId xmlns:a16="http://schemas.microsoft.com/office/drawing/2014/main" id="{55CC06A7-C774-4D65-A400-83523B0BD7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817" y="1443482"/>
            <a:ext cx="5294715" cy="397103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1956128-880D-4A5D-938F-F252F4C68DA6}"/>
              </a:ext>
            </a:extLst>
          </p:cNvPr>
          <p:cNvSpPr txBox="1"/>
          <p:nvPr/>
        </p:nvSpPr>
        <p:spPr>
          <a:xfrm>
            <a:off x="562689" y="1227448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ea typeface="+mn-lt"/>
                <a:cs typeface="+mn-lt"/>
              </a:rPr>
              <a:t>2018</a:t>
            </a:r>
          </a:p>
          <a:p>
            <a:endParaRPr lang="cs-CZ" sz="2400">
              <a:cs typeface="Calibri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100AE7A-357F-44CC-9E73-6BA5143EDB67}"/>
              </a:ext>
            </a:extLst>
          </p:cNvPr>
          <p:cNvSpPr txBox="1"/>
          <p:nvPr/>
        </p:nvSpPr>
        <p:spPr>
          <a:xfrm>
            <a:off x="6198714" y="997803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cs typeface="Calibri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182100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6" descr="Obsah obrázku strop, interiér&#10;&#10;Popis se vygeneroval automaticky.">
            <a:extLst>
              <a:ext uri="{FF2B5EF4-FFF2-40B4-BE49-F238E27FC236}">
                <a16:creationId xmlns:a16="http://schemas.microsoft.com/office/drawing/2014/main" id="{02B3CE78-E0F1-4595-8E9E-8E7EF78F1F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7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49206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5F4DDF-7A74-4135-B59F-FAC14B217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9290" y="2121763"/>
            <a:ext cx="3764826" cy="37730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cs-CZ" sz="1800" dirty="0">
                <a:ea typeface="+mn-lt"/>
                <a:cs typeface="+mn-lt"/>
              </a:rPr>
              <a:t>Our primary school is a faculty school of Faculty of Education at Masaryk University. It focuses on sport, especially on swimming in cooperation with Kometa Brno Club.</a:t>
            </a:r>
            <a:endParaRPr lang="cs-CZ" sz="1800" dirty="0">
              <a:cs typeface="Calibri"/>
            </a:endParaRPr>
          </a:p>
          <a:p>
            <a:pPr marL="0" indent="0" algn="ctr">
              <a:buNone/>
            </a:pPr>
            <a:r>
              <a:rPr lang="cs-CZ" sz="1800" dirty="0">
                <a:ea typeface="+mn-lt"/>
                <a:cs typeface="+mn-lt"/>
              </a:rPr>
              <a:t>Our pupils get excellent results in nationwide sport competitions every year thanks to our good quality sports background (renewed swimming pool, school playground with athletic circle and a big school gym. </a:t>
            </a:r>
            <a:endParaRPr lang="cs-CZ" sz="1800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5473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 descr="Obsah obrázku zeď, interiér, patro, budova&#10;&#10;Popis se vygeneroval automaticky.">
            <a:extLst>
              <a:ext uri="{FF2B5EF4-FFF2-40B4-BE49-F238E27FC236}">
                <a16:creationId xmlns:a16="http://schemas.microsoft.com/office/drawing/2014/main" id="{6B00402F-65B8-4629-A98A-FA6674FAC4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03767" y="1569657"/>
            <a:ext cx="5571066" cy="3718686"/>
          </a:xfrm>
          <a:prstGeom prst="rect">
            <a:avLst/>
          </a:prstGeom>
        </p:spPr>
      </p:pic>
      <p:pic>
        <p:nvPicPr>
          <p:cNvPr id="3" name="Obrázek 3" descr="Obsah obrázku text, zeď, interiér&#10;&#10;Popis se vygeneroval automaticky.">
            <a:extLst>
              <a:ext uri="{FF2B5EF4-FFF2-40B4-BE49-F238E27FC236}">
                <a16:creationId xmlns:a16="http://schemas.microsoft.com/office/drawing/2014/main" id="{07BD1943-4233-4D98-BFAE-EA6A6E5EEC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17165" y="1339850"/>
            <a:ext cx="5571066" cy="417829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528ED48-5AEF-4F92-8291-7D091FE17AB2}"/>
              </a:ext>
            </a:extLst>
          </p:cNvPr>
          <p:cNvSpPr txBox="1"/>
          <p:nvPr/>
        </p:nvSpPr>
        <p:spPr>
          <a:xfrm>
            <a:off x="1335127" y="256681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ea typeface="+mn-lt"/>
                <a:cs typeface="+mn-lt"/>
              </a:rPr>
              <a:t>2018</a:t>
            </a:r>
          </a:p>
          <a:p>
            <a:endParaRPr lang="cs-CZ" sz="2400">
              <a:cs typeface="Calibri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FFA11E0-B79F-48CA-8334-0AE769625EFC}"/>
              </a:ext>
            </a:extLst>
          </p:cNvPr>
          <p:cNvSpPr txBox="1"/>
          <p:nvPr/>
        </p:nvSpPr>
        <p:spPr>
          <a:xfrm>
            <a:off x="6751947" y="194050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cs typeface="Calibri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109200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557A916-FDD1-44A1-A7A1-70009FD6B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2" descr="Obsah obrázku text, interiér, zeď, toaleta&#10;&#10;Popis se vygeneroval automaticky.">
            <a:extLst>
              <a:ext uri="{FF2B5EF4-FFF2-40B4-BE49-F238E27FC236}">
                <a16:creationId xmlns:a16="http://schemas.microsoft.com/office/drawing/2014/main" id="{30D2F483-1609-4132-8AE6-F872E68F27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7743929" cy="6857990"/>
          </a:xfrm>
          <a:custGeom>
            <a:avLst/>
            <a:gdLst/>
            <a:ahLst/>
            <a:cxnLst/>
            <a:rect l="l" t="t" r="r" b="b"/>
            <a:pathLst>
              <a:path w="7743949" h="6858000">
                <a:moveTo>
                  <a:pt x="956085" y="2071857"/>
                </a:moveTo>
                <a:cubicBezTo>
                  <a:pt x="956085" y="2071857"/>
                  <a:pt x="956085" y="2071857"/>
                  <a:pt x="4999548" y="2071857"/>
                </a:cubicBezTo>
                <a:cubicBezTo>
                  <a:pt x="5252811" y="2071857"/>
                  <a:pt x="5497339" y="2211072"/>
                  <a:pt x="5619604" y="2437296"/>
                </a:cubicBezTo>
                <a:cubicBezTo>
                  <a:pt x="5619604" y="2437296"/>
                  <a:pt x="5619604" y="2437296"/>
                  <a:pt x="7645701" y="5926372"/>
                </a:cubicBezTo>
                <a:cubicBezTo>
                  <a:pt x="7776699" y="6143896"/>
                  <a:pt x="7776699" y="6422327"/>
                  <a:pt x="7645701" y="6639850"/>
                </a:cubicBezTo>
                <a:cubicBezTo>
                  <a:pt x="7645701" y="6639850"/>
                  <a:pt x="7645701" y="6639850"/>
                  <a:pt x="7538856" y="6823844"/>
                </a:cubicBezTo>
                <a:lnTo>
                  <a:pt x="7519022" y="6858000"/>
                </a:lnTo>
                <a:lnTo>
                  <a:pt x="0" y="6858000"/>
                </a:lnTo>
                <a:lnTo>
                  <a:pt x="0" y="3003362"/>
                </a:lnTo>
                <a:lnTo>
                  <a:pt x="144017" y="2754282"/>
                </a:lnTo>
                <a:cubicBezTo>
                  <a:pt x="203181" y="2651956"/>
                  <a:pt x="264254" y="2546330"/>
                  <a:pt x="327296" y="2437296"/>
                </a:cubicBezTo>
                <a:cubicBezTo>
                  <a:pt x="458294" y="2211072"/>
                  <a:pt x="694090" y="2071857"/>
                  <a:pt x="956085" y="2071857"/>
                </a:cubicBezTo>
                <a:close/>
                <a:moveTo>
                  <a:pt x="6281397" y="1163923"/>
                </a:moveTo>
                <a:cubicBezTo>
                  <a:pt x="6281397" y="1163923"/>
                  <a:pt x="6281397" y="1163923"/>
                  <a:pt x="7148441" y="1163923"/>
                </a:cubicBezTo>
                <a:cubicBezTo>
                  <a:pt x="7202749" y="1163923"/>
                  <a:pt x="7255183" y="1193775"/>
                  <a:pt x="7281401" y="1242285"/>
                </a:cubicBezTo>
                <a:cubicBezTo>
                  <a:pt x="7281401" y="1242285"/>
                  <a:pt x="7281401" y="1242285"/>
                  <a:pt x="7715859" y="1990451"/>
                </a:cubicBezTo>
                <a:cubicBezTo>
                  <a:pt x="7743949" y="2037095"/>
                  <a:pt x="7743949" y="2096799"/>
                  <a:pt x="7715859" y="2143443"/>
                </a:cubicBezTo>
                <a:cubicBezTo>
                  <a:pt x="7715859" y="2143443"/>
                  <a:pt x="7715859" y="2143443"/>
                  <a:pt x="7281401" y="2891610"/>
                </a:cubicBezTo>
                <a:cubicBezTo>
                  <a:pt x="7255183" y="2940119"/>
                  <a:pt x="7202749" y="2969971"/>
                  <a:pt x="7148441" y="2969971"/>
                </a:cubicBezTo>
                <a:cubicBezTo>
                  <a:pt x="7148441" y="2969971"/>
                  <a:pt x="7148441" y="2969971"/>
                  <a:pt x="6281397" y="2969971"/>
                </a:cubicBezTo>
                <a:cubicBezTo>
                  <a:pt x="6225217" y="2969971"/>
                  <a:pt x="6174655" y="2940119"/>
                  <a:pt x="6146565" y="2891610"/>
                </a:cubicBezTo>
                <a:cubicBezTo>
                  <a:pt x="6146565" y="2891610"/>
                  <a:pt x="6146565" y="2891610"/>
                  <a:pt x="5713979" y="2143443"/>
                </a:cubicBezTo>
                <a:cubicBezTo>
                  <a:pt x="5685889" y="2096799"/>
                  <a:pt x="5685889" y="2037095"/>
                  <a:pt x="5713979" y="1990451"/>
                </a:cubicBezTo>
                <a:cubicBezTo>
                  <a:pt x="5713979" y="1990451"/>
                  <a:pt x="5713979" y="1990451"/>
                  <a:pt x="6146565" y="1242285"/>
                </a:cubicBezTo>
                <a:cubicBezTo>
                  <a:pt x="6174655" y="1193775"/>
                  <a:pt x="6225217" y="1163923"/>
                  <a:pt x="6281397" y="1163923"/>
                </a:cubicBezTo>
                <a:close/>
                <a:moveTo>
                  <a:pt x="0" y="0"/>
                </a:moveTo>
                <a:lnTo>
                  <a:pt x="6600525" y="0"/>
                </a:lnTo>
                <a:lnTo>
                  <a:pt x="6486618" y="196155"/>
                </a:lnTo>
                <a:cubicBezTo>
                  <a:pt x="6261242" y="584267"/>
                  <a:pt x="5994130" y="1044253"/>
                  <a:pt x="5677553" y="1589421"/>
                </a:cubicBezTo>
                <a:cubicBezTo>
                  <a:pt x="5555288" y="1815646"/>
                  <a:pt x="5310759" y="1954861"/>
                  <a:pt x="5057496" y="1954861"/>
                </a:cubicBezTo>
                <a:cubicBezTo>
                  <a:pt x="5057496" y="1954861"/>
                  <a:pt x="5057496" y="1954861"/>
                  <a:pt x="1014033" y="1954861"/>
                </a:cubicBezTo>
                <a:cubicBezTo>
                  <a:pt x="752038" y="1954861"/>
                  <a:pt x="516243" y="1815646"/>
                  <a:pt x="385244" y="1589421"/>
                </a:cubicBezTo>
                <a:cubicBezTo>
                  <a:pt x="385244" y="1589421"/>
                  <a:pt x="385244" y="1589421"/>
                  <a:pt x="69234" y="1042874"/>
                </a:cubicBezTo>
                <a:lnTo>
                  <a:pt x="0" y="923133"/>
                </a:lnTo>
                <a:close/>
              </a:path>
            </a:pathLst>
          </a:cu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36F61A3-4DB0-4011-95A9-5A6FA4575F6E}"/>
              </a:ext>
            </a:extLst>
          </p:cNvPr>
          <p:cNvSpPr txBox="1"/>
          <p:nvPr/>
        </p:nvSpPr>
        <p:spPr>
          <a:xfrm>
            <a:off x="8006085" y="3236181"/>
            <a:ext cx="3689091" cy="219551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/>
              <a:t>A TEACHER‘S LOUNGE</a:t>
            </a:r>
            <a:r>
              <a:rPr lang="en-US" sz="2400" dirty="0"/>
              <a:t> – </a:t>
            </a:r>
            <a:endParaRPr lang="cs-CZ" sz="2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2400" dirty="0"/>
              <a:t>A COFFEE MAKER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7017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2" descr="Obsah obrázku interiér, patro, zeď, strop&#10;&#10;Popis se vygeneroval automaticky.">
            <a:extLst>
              <a:ext uri="{FF2B5EF4-FFF2-40B4-BE49-F238E27FC236}">
                <a16:creationId xmlns:a16="http://schemas.microsoft.com/office/drawing/2014/main" id="{22AD63DF-06C8-4ECD-A361-89BC5E2FEB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7" y="1661888"/>
            <a:ext cx="5294716" cy="353422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 descr="Obsah obrázku patro, interiér, zeď, strop&#10;&#10;Popis se vygeneroval automaticky.">
            <a:extLst>
              <a:ext uri="{FF2B5EF4-FFF2-40B4-BE49-F238E27FC236}">
                <a16:creationId xmlns:a16="http://schemas.microsoft.com/office/drawing/2014/main" id="{E17B6B73-7D02-4F4B-8123-61FED87BEF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2025" y="643467"/>
            <a:ext cx="4178299" cy="5571066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73AEF689-482E-4788-A0FD-1D26526283E9}"/>
              </a:ext>
            </a:extLst>
          </p:cNvPr>
          <p:cNvSpPr txBox="1"/>
          <p:nvPr/>
        </p:nvSpPr>
        <p:spPr>
          <a:xfrm>
            <a:off x="541812" y="1258763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ea typeface="+mn-lt"/>
                <a:cs typeface="+mn-lt"/>
              </a:rPr>
              <a:t>2018</a:t>
            </a:r>
          </a:p>
          <a:p>
            <a:endParaRPr lang="cs-CZ" sz="2400">
              <a:cs typeface="Calibri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CFA2BA9-505F-433D-8BE3-AECEA3E2CBF9}"/>
              </a:ext>
            </a:extLst>
          </p:cNvPr>
          <p:cNvSpPr txBox="1"/>
          <p:nvPr/>
        </p:nvSpPr>
        <p:spPr>
          <a:xfrm>
            <a:off x="6000385" y="611584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cs typeface="Calibri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50687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2" descr="Obsah obrázku okno, interiér, přeplněné&#10;&#10;Popis se vygeneroval automaticky.">
            <a:extLst>
              <a:ext uri="{FF2B5EF4-FFF2-40B4-BE49-F238E27FC236}">
                <a16:creationId xmlns:a16="http://schemas.microsoft.com/office/drawing/2014/main" id="{FC8725CB-AAC2-4A36-A7B7-8144D0A556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7" y="1661888"/>
            <a:ext cx="5294716" cy="353422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3" descr="Obsah obrázku text, patro, interiér, okno&#10;&#10;Popis se vygeneroval automaticky.">
            <a:extLst>
              <a:ext uri="{FF2B5EF4-FFF2-40B4-BE49-F238E27FC236}">
                <a16:creationId xmlns:a16="http://schemas.microsoft.com/office/drawing/2014/main" id="{0D58D7CE-98AE-44FF-A5E8-F2CF68B0F8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817" y="1443482"/>
            <a:ext cx="5294715" cy="397103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C610005-0AF8-4719-905C-92374B6341F0}"/>
              </a:ext>
            </a:extLst>
          </p:cNvPr>
          <p:cNvSpPr txBox="1"/>
          <p:nvPr/>
        </p:nvSpPr>
        <p:spPr>
          <a:xfrm>
            <a:off x="562689" y="1227448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ea typeface="+mn-lt"/>
                <a:cs typeface="+mn-lt"/>
              </a:rPr>
              <a:t>2018</a:t>
            </a:r>
          </a:p>
          <a:p>
            <a:endParaRPr lang="cs-CZ" sz="2400">
              <a:cs typeface="Calibri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B555872-3BC6-4D58-85FB-3C0E255487A2}"/>
              </a:ext>
            </a:extLst>
          </p:cNvPr>
          <p:cNvSpPr txBox="1"/>
          <p:nvPr/>
        </p:nvSpPr>
        <p:spPr>
          <a:xfrm>
            <a:off x="6198714" y="997803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cs typeface="Calibri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267624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2" descr="Obsah obrázku interiér, patro, okno, místnost&#10;&#10;Popis se vygeneroval automaticky.">
            <a:extLst>
              <a:ext uri="{FF2B5EF4-FFF2-40B4-BE49-F238E27FC236}">
                <a16:creationId xmlns:a16="http://schemas.microsoft.com/office/drawing/2014/main" id="{9E014CB2-A890-4228-9686-3EDAA4FE06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7" y="1661888"/>
            <a:ext cx="5294716" cy="353422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3" descr="Obsah obrázku patro, interiér, okno, život&#10;&#10;Popis se vygeneroval automaticky.">
            <a:extLst>
              <a:ext uri="{FF2B5EF4-FFF2-40B4-BE49-F238E27FC236}">
                <a16:creationId xmlns:a16="http://schemas.microsoft.com/office/drawing/2014/main" id="{3CE85D18-C49D-402F-AAF0-79F483B552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817" y="1443482"/>
            <a:ext cx="5294715" cy="397103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544E992-0C9B-488C-9D47-FE91A8854B7D}"/>
              </a:ext>
            </a:extLst>
          </p:cNvPr>
          <p:cNvSpPr txBox="1"/>
          <p:nvPr/>
        </p:nvSpPr>
        <p:spPr>
          <a:xfrm>
            <a:off x="562689" y="1227448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ea typeface="+mn-lt"/>
                <a:cs typeface="+mn-lt"/>
              </a:rPr>
              <a:t>2018</a:t>
            </a:r>
          </a:p>
          <a:p>
            <a:endParaRPr lang="cs-CZ" sz="2400">
              <a:cs typeface="Calibri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FEE54F7-A868-46C8-80D8-7C379A038E43}"/>
              </a:ext>
            </a:extLst>
          </p:cNvPr>
          <p:cNvSpPr txBox="1"/>
          <p:nvPr/>
        </p:nvSpPr>
        <p:spPr>
          <a:xfrm>
            <a:off x="6198714" y="997803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cs typeface="Calibri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20738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3" descr="Obsah obrázku patro, strop, zeď, interiér&#10;&#10;Popis se vygeneroval automaticky.">
            <a:extLst>
              <a:ext uri="{FF2B5EF4-FFF2-40B4-BE49-F238E27FC236}">
                <a16:creationId xmlns:a16="http://schemas.microsoft.com/office/drawing/2014/main" id="{35E1FBB7-EEB3-455A-9C56-2CE1C15CC5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7" y="1443480"/>
            <a:ext cx="5294716" cy="397103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3" descr="Obsah obrázku patro, strop&#10;&#10;Popis se vygeneroval automaticky.">
            <a:extLst>
              <a:ext uri="{FF2B5EF4-FFF2-40B4-BE49-F238E27FC236}">
                <a16:creationId xmlns:a16="http://schemas.microsoft.com/office/drawing/2014/main" id="{1592E743-776B-4D12-8837-43B6D34580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2025" y="643467"/>
            <a:ext cx="4178299" cy="557106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D511417-2323-4083-8355-7FC48BF8C235}"/>
              </a:ext>
            </a:extLst>
          </p:cNvPr>
          <p:cNvSpPr txBox="1"/>
          <p:nvPr/>
        </p:nvSpPr>
        <p:spPr>
          <a:xfrm>
            <a:off x="562689" y="1018681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ea typeface="+mn-lt"/>
                <a:cs typeface="+mn-lt"/>
              </a:rPr>
              <a:t>2018</a:t>
            </a:r>
          </a:p>
          <a:p>
            <a:endParaRPr lang="cs-CZ" sz="2400">
              <a:cs typeface="Calibri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AA495CB-B4E5-4F20-A19E-A30C4FA38EB7}"/>
              </a:ext>
            </a:extLst>
          </p:cNvPr>
          <p:cNvSpPr txBox="1"/>
          <p:nvPr/>
        </p:nvSpPr>
        <p:spPr>
          <a:xfrm>
            <a:off x="6031700" y="559392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cs typeface="Calibri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83166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2" descr="Obsah obrázku interiér, zeď, patro, strop&#10;&#10;Popis se vygeneroval automaticky.">
            <a:extLst>
              <a:ext uri="{FF2B5EF4-FFF2-40B4-BE49-F238E27FC236}">
                <a16:creationId xmlns:a16="http://schemas.microsoft.com/office/drawing/2014/main" id="{D30C1A67-1BD7-4250-92B0-FB6A99792E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7" y="1443480"/>
            <a:ext cx="5294716" cy="397103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3" descr="Obsah obrázku text, interiér, patro, zeď&#10;&#10;Popis se vygeneroval automaticky.">
            <a:extLst>
              <a:ext uri="{FF2B5EF4-FFF2-40B4-BE49-F238E27FC236}">
                <a16:creationId xmlns:a16="http://schemas.microsoft.com/office/drawing/2014/main" id="{6FD323FD-4BBC-469E-8E3D-A31A288195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817" y="1443482"/>
            <a:ext cx="5294715" cy="397103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09774ED-CB4E-4B30-AEE4-801396C68E09}"/>
              </a:ext>
            </a:extLst>
          </p:cNvPr>
          <p:cNvSpPr txBox="1"/>
          <p:nvPr/>
        </p:nvSpPr>
        <p:spPr>
          <a:xfrm>
            <a:off x="562689" y="1018681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ea typeface="+mn-lt"/>
                <a:cs typeface="+mn-lt"/>
              </a:rPr>
              <a:t>2018</a:t>
            </a:r>
          </a:p>
          <a:p>
            <a:endParaRPr lang="cs-CZ" sz="2400">
              <a:cs typeface="Calibri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5DE666B-4ACA-4133-841F-34EB6B41BA09}"/>
              </a:ext>
            </a:extLst>
          </p:cNvPr>
          <p:cNvSpPr txBox="1"/>
          <p:nvPr/>
        </p:nvSpPr>
        <p:spPr>
          <a:xfrm>
            <a:off x="6250906" y="987365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cs typeface="Calibri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189151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2" descr="Obsah obrázku interiér, zeď, patro, strop&#10;&#10;Popis se vygeneroval automaticky.">
            <a:extLst>
              <a:ext uri="{FF2B5EF4-FFF2-40B4-BE49-F238E27FC236}">
                <a16:creationId xmlns:a16="http://schemas.microsoft.com/office/drawing/2014/main" id="{2CE34D28-8AA0-43CB-9060-1A8D301155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7" y="1443480"/>
            <a:ext cx="5294716" cy="397103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3" descr="Obsah obrázku text&#10;&#10;Popis se vygeneroval automaticky.">
            <a:extLst>
              <a:ext uri="{FF2B5EF4-FFF2-40B4-BE49-F238E27FC236}">
                <a16:creationId xmlns:a16="http://schemas.microsoft.com/office/drawing/2014/main" id="{E04DF798-6546-4C84-935C-23394F0A4D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817" y="1443482"/>
            <a:ext cx="5294715" cy="397103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1A07049-905D-4F9F-BCCB-905D01CD48C0}"/>
              </a:ext>
            </a:extLst>
          </p:cNvPr>
          <p:cNvSpPr txBox="1"/>
          <p:nvPr/>
        </p:nvSpPr>
        <p:spPr>
          <a:xfrm>
            <a:off x="552251" y="1029119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ea typeface="+mn-lt"/>
                <a:cs typeface="+mn-lt"/>
              </a:rPr>
              <a:t>2018</a:t>
            </a:r>
          </a:p>
          <a:p>
            <a:endParaRPr lang="cs-CZ" sz="2400">
              <a:cs typeface="Calibri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8449BCB-18FB-4CB8-9764-2AB3C4B56A91}"/>
              </a:ext>
            </a:extLst>
          </p:cNvPr>
          <p:cNvSpPr txBox="1"/>
          <p:nvPr/>
        </p:nvSpPr>
        <p:spPr>
          <a:xfrm>
            <a:off x="6250906" y="987365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cs typeface="Calibri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393691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2" descr="Obsah obrázku interiér, strop&#10;&#10;Popis se vygeneroval automaticky.">
            <a:extLst>
              <a:ext uri="{FF2B5EF4-FFF2-40B4-BE49-F238E27FC236}">
                <a16:creationId xmlns:a16="http://schemas.microsoft.com/office/drawing/2014/main" id="{44481E07-F5FF-4EA6-8042-9A4B827638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7" y="1443480"/>
            <a:ext cx="5294716" cy="397103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3" descr="Obsah obrázku interiér, patro, země, špinavé&#10;&#10;Popis se vygeneroval automaticky.">
            <a:extLst>
              <a:ext uri="{FF2B5EF4-FFF2-40B4-BE49-F238E27FC236}">
                <a16:creationId xmlns:a16="http://schemas.microsoft.com/office/drawing/2014/main" id="{3B585113-B417-4888-8AE0-85A8A08C22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817" y="1443482"/>
            <a:ext cx="5294715" cy="397103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3C83462-7139-4C5E-9E9A-CE4995E4E2D4}"/>
              </a:ext>
            </a:extLst>
          </p:cNvPr>
          <p:cNvSpPr txBox="1"/>
          <p:nvPr/>
        </p:nvSpPr>
        <p:spPr>
          <a:xfrm>
            <a:off x="646196" y="997804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ea typeface="+mn-lt"/>
                <a:cs typeface="+mn-lt"/>
              </a:rPr>
              <a:t>2018</a:t>
            </a:r>
          </a:p>
          <a:p>
            <a:endParaRPr lang="cs-CZ" sz="2400">
              <a:cs typeface="Calibri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C57E3D3-A861-4116-A162-E998890A4635}"/>
              </a:ext>
            </a:extLst>
          </p:cNvPr>
          <p:cNvSpPr txBox="1"/>
          <p:nvPr/>
        </p:nvSpPr>
        <p:spPr>
          <a:xfrm>
            <a:off x="6209152" y="997803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cs typeface="Calibri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335045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2" descr="Obsah obrázku interiér, nábytek, přeplněné, několik&#10;&#10;Popis se vygeneroval automaticky.">
            <a:extLst>
              <a:ext uri="{FF2B5EF4-FFF2-40B4-BE49-F238E27FC236}">
                <a16:creationId xmlns:a16="http://schemas.microsoft.com/office/drawing/2014/main" id="{F2A162CD-E872-466E-A5AB-D8AEB914CF8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7" y="1443480"/>
            <a:ext cx="5294716" cy="397103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3">
            <a:extLst>
              <a:ext uri="{FF2B5EF4-FFF2-40B4-BE49-F238E27FC236}">
                <a16:creationId xmlns:a16="http://schemas.microsoft.com/office/drawing/2014/main" id="{CA1CADD0-AF89-4429-867B-F4CAFE933C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817" y="1443482"/>
            <a:ext cx="5294715" cy="397103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B9EFA62-6334-429D-81A7-B7C9544CD4F7}"/>
              </a:ext>
            </a:extLst>
          </p:cNvPr>
          <p:cNvSpPr txBox="1"/>
          <p:nvPr/>
        </p:nvSpPr>
        <p:spPr>
          <a:xfrm>
            <a:off x="604442" y="987366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ea typeface="+mn-lt"/>
                <a:cs typeface="+mn-lt"/>
              </a:rPr>
              <a:t>2018</a:t>
            </a:r>
          </a:p>
          <a:p>
            <a:endParaRPr lang="cs-CZ" sz="2400">
              <a:cs typeface="Calibri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9A12699-9BDA-4270-8882-BFD276E3AE5A}"/>
              </a:ext>
            </a:extLst>
          </p:cNvPr>
          <p:cNvSpPr txBox="1"/>
          <p:nvPr/>
        </p:nvSpPr>
        <p:spPr>
          <a:xfrm>
            <a:off x="6250906" y="987365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cs typeface="Calibri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109165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8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B140A3E8-391B-4AE1-BE61-7501E8DB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829" y="643467"/>
            <a:ext cx="793034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1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2" descr="Obsah obrázku interiér, strop, místnost, nábytek&#10;&#10;Popis se vygeneroval automaticky.">
            <a:extLst>
              <a:ext uri="{FF2B5EF4-FFF2-40B4-BE49-F238E27FC236}">
                <a16:creationId xmlns:a16="http://schemas.microsoft.com/office/drawing/2014/main" id="{42241A61-C2DC-4FDD-A3A9-0265D33956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7" y="1443480"/>
            <a:ext cx="5294716" cy="397103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3" descr="Obsah obrázku tmavé&#10;&#10;Popis se vygeneroval automaticky.">
            <a:extLst>
              <a:ext uri="{FF2B5EF4-FFF2-40B4-BE49-F238E27FC236}">
                <a16:creationId xmlns:a16="http://schemas.microsoft.com/office/drawing/2014/main" id="{0002CA0F-BBE6-49BB-A467-FE409A74CB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817" y="1443482"/>
            <a:ext cx="5294715" cy="397103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06E06B8-C4B2-40F2-B0C9-61A4D9CA6A8C}"/>
              </a:ext>
            </a:extLst>
          </p:cNvPr>
          <p:cNvSpPr txBox="1"/>
          <p:nvPr/>
        </p:nvSpPr>
        <p:spPr>
          <a:xfrm>
            <a:off x="552251" y="1018681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ea typeface="+mn-lt"/>
                <a:cs typeface="+mn-lt"/>
              </a:rPr>
              <a:t>2018</a:t>
            </a:r>
          </a:p>
          <a:p>
            <a:endParaRPr lang="cs-CZ" sz="2400">
              <a:cs typeface="Calibri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858DBBB-61E8-43D8-BD12-985301A7D41E}"/>
              </a:ext>
            </a:extLst>
          </p:cNvPr>
          <p:cNvSpPr txBox="1"/>
          <p:nvPr/>
        </p:nvSpPr>
        <p:spPr>
          <a:xfrm>
            <a:off x="6250906" y="987365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cs typeface="Calibri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404469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9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1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AD1BEE6-7F8E-47CF-88CE-70DD0A0E3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5400" dirty="0">
                <a:solidFill>
                  <a:srgbClr val="FFFFFF"/>
                </a:solidFill>
              </a:rPr>
              <a:t>Roof cleaning</a:t>
            </a:r>
            <a:endParaRPr lang="cs-CZ" dirty="0"/>
          </a:p>
        </p:txBody>
      </p:sp>
      <p:pic>
        <p:nvPicPr>
          <p:cNvPr id="4" name="Obrázek 4" descr="Obsah obrázku zeď, interiér, špinavé&#10;&#10;Popis se vygeneroval automaticky.">
            <a:extLst>
              <a:ext uri="{FF2B5EF4-FFF2-40B4-BE49-F238E27FC236}">
                <a16:creationId xmlns:a16="http://schemas.microsoft.com/office/drawing/2014/main" id="{012D357E-8B4D-4924-ACE0-D8D9562FB1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" y="1021946"/>
            <a:ext cx="3425609" cy="2569206"/>
          </a:xfrm>
          <a:prstGeom prst="rect">
            <a:avLst/>
          </a:prstGeom>
        </p:spPr>
      </p:pic>
      <p:pic>
        <p:nvPicPr>
          <p:cNvPr id="3" name="Obrázek 3" descr="Obsah obrázku obloha, exteriér, silnice, asfaltovat&#10;&#10;Popis se vygeneroval automaticky.">
            <a:extLst>
              <a:ext uri="{FF2B5EF4-FFF2-40B4-BE49-F238E27FC236}">
                <a16:creationId xmlns:a16="http://schemas.microsoft.com/office/drawing/2014/main" id="{E4482982-AD06-4422-9F3E-A0A6030FC7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5729" y="1019053"/>
            <a:ext cx="3433324" cy="2574993"/>
          </a:xfrm>
          <a:prstGeom prst="rect">
            <a:avLst/>
          </a:prstGeom>
        </p:spPr>
      </p:pic>
      <p:cxnSp>
        <p:nvCxnSpPr>
          <p:cNvPr id="13" name="Straight Connector 13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5" descr="Obsah obrázku obloha, exteriér, světlo&#10;&#10;Popis se vygeneroval automaticky.">
            <a:extLst>
              <a:ext uri="{FF2B5EF4-FFF2-40B4-BE49-F238E27FC236}">
                <a16:creationId xmlns:a16="http://schemas.microsoft.com/office/drawing/2014/main" id="{42991604-C572-476E-9BEB-5F789842618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2569" y="330045"/>
            <a:ext cx="2998227" cy="399763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68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3" descr="Obsah obrázku strom, exteriér&#10;&#10;Popis se vygeneroval automaticky.">
            <a:extLst>
              <a:ext uri="{FF2B5EF4-FFF2-40B4-BE49-F238E27FC236}">
                <a16:creationId xmlns:a16="http://schemas.microsoft.com/office/drawing/2014/main" id="{8FAE9F35-0534-437B-BD74-CF4834298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79" y="1307782"/>
            <a:ext cx="5294716" cy="397103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2" descr="Obsah obrázku exteriér, strom, země, příroda&#10;&#10;Popis se vygeneroval automaticky.">
            <a:extLst>
              <a:ext uri="{FF2B5EF4-FFF2-40B4-BE49-F238E27FC236}">
                <a16:creationId xmlns:a16="http://schemas.microsoft.com/office/drawing/2014/main" id="{774BEB02-4C06-4281-A27C-E15B1BAA4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666" y="1307783"/>
            <a:ext cx="5294715" cy="397103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0049948-3C6C-4BE6-8632-A90723B2EC72}"/>
              </a:ext>
            </a:extLst>
          </p:cNvPr>
          <p:cNvSpPr txBox="1"/>
          <p:nvPr/>
        </p:nvSpPr>
        <p:spPr>
          <a:xfrm>
            <a:off x="562689" y="851667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ea typeface="+mn-lt"/>
                <a:cs typeface="+mn-lt"/>
              </a:rPr>
              <a:t>2018</a:t>
            </a:r>
          </a:p>
          <a:p>
            <a:endParaRPr lang="cs-CZ" sz="2400">
              <a:cs typeface="Calibri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8EDD990-654D-4FD5-99DC-B8DA892DFB84}"/>
              </a:ext>
            </a:extLst>
          </p:cNvPr>
          <p:cNvSpPr txBox="1"/>
          <p:nvPr/>
        </p:nvSpPr>
        <p:spPr>
          <a:xfrm>
            <a:off x="6282221" y="851666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cs typeface="Calibri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417298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3">
            <a:extLst>
              <a:ext uri="{FF2B5EF4-FFF2-40B4-BE49-F238E27FC236}">
                <a16:creationId xmlns:a16="http://schemas.microsoft.com/office/drawing/2014/main" id="{58EBC0A1-1C0F-41D8-8680-133F3F6918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0618" y="1328658"/>
            <a:ext cx="5294716" cy="397103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2">
            <a:extLst>
              <a:ext uri="{FF2B5EF4-FFF2-40B4-BE49-F238E27FC236}">
                <a16:creationId xmlns:a16="http://schemas.microsoft.com/office/drawing/2014/main" id="{0EFD049A-14CB-421D-B3DE-1733400D9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05" y="1328660"/>
            <a:ext cx="5294715" cy="397103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F724068-A063-4A49-825F-DB5A80D6E454}"/>
              </a:ext>
            </a:extLst>
          </p:cNvPr>
          <p:cNvSpPr txBox="1"/>
          <p:nvPr/>
        </p:nvSpPr>
        <p:spPr>
          <a:xfrm>
            <a:off x="520936" y="893420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ea typeface="+mn-lt"/>
                <a:cs typeface="+mn-lt"/>
              </a:rPr>
              <a:t>2018</a:t>
            </a:r>
          </a:p>
          <a:p>
            <a:endParaRPr lang="cs-CZ" sz="2400">
              <a:cs typeface="Calibri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1C82EBB-3CD1-4582-8E66-494A36B5B477}"/>
              </a:ext>
            </a:extLst>
          </p:cNvPr>
          <p:cNvSpPr txBox="1"/>
          <p:nvPr/>
        </p:nvSpPr>
        <p:spPr>
          <a:xfrm>
            <a:off x="6282221" y="851666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cs typeface="Calibri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346992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3">
            <a:extLst>
              <a:ext uri="{FF2B5EF4-FFF2-40B4-BE49-F238E27FC236}">
                <a16:creationId xmlns:a16="http://schemas.microsoft.com/office/drawing/2014/main" id="{12CD1658-900C-41DD-9198-FA124CFCD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1056" y="1328658"/>
            <a:ext cx="5294716" cy="397103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2">
            <a:extLst>
              <a:ext uri="{FF2B5EF4-FFF2-40B4-BE49-F238E27FC236}">
                <a16:creationId xmlns:a16="http://schemas.microsoft.com/office/drawing/2014/main" id="{120A34EF-0786-4807-8206-92C4B2AEB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666" y="1328660"/>
            <a:ext cx="5294715" cy="397103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4DF713E-BFBC-4F61-BFF4-82939B2DE08A}"/>
              </a:ext>
            </a:extLst>
          </p:cNvPr>
          <p:cNvSpPr txBox="1"/>
          <p:nvPr/>
        </p:nvSpPr>
        <p:spPr>
          <a:xfrm>
            <a:off x="6282221" y="851666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cs typeface="Calibri"/>
              </a:rPr>
              <a:t>2021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1326C83-AA07-4F8C-AA05-CE7F95F37844}"/>
              </a:ext>
            </a:extLst>
          </p:cNvPr>
          <p:cNvSpPr txBox="1"/>
          <p:nvPr/>
        </p:nvSpPr>
        <p:spPr>
          <a:xfrm>
            <a:off x="520936" y="893420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ea typeface="+mn-lt"/>
                <a:cs typeface="+mn-lt"/>
              </a:rPr>
              <a:t>2018</a:t>
            </a:r>
          </a:p>
          <a:p>
            <a:endParaRPr lang="cs-CZ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857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557A916-FDD1-44A1-A7A1-70009FD6B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 descr="Obsah obrázku interiér, patro, dřez, přepážka&#10;&#10;Popis se vygeneroval automaticky.">
            <a:extLst>
              <a:ext uri="{FF2B5EF4-FFF2-40B4-BE49-F238E27FC236}">
                <a16:creationId xmlns:a16="http://schemas.microsoft.com/office/drawing/2014/main" id="{FB6D15D6-DE10-407E-82B1-39D70FBECE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5120" y="1519571"/>
            <a:ext cx="2294762" cy="2009922"/>
          </a:xfrm>
          <a:custGeom>
            <a:avLst/>
            <a:gdLst/>
            <a:ahLst/>
            <a:cxnLst/>
            <a:rect l="l" t="t" r="r" b="b"/>
            <a:pathLst>
              <a:path w="2298408" h="2013116">
                <a:moveTo>
                  <a:pt x="655742" y="0"/>
                </a:moveTo>
                <a:cubicBezTo>
                  <a:pt x="1644875" y="0"/>
                  <a:pt x="1644875" y="0"/>
                  <a:pt x="1644875" y="0"/>
                </a:cubicBezTo>
                <a:cubicBezTo>
                  <a:pt x="1694920" y="0"/>
                  <a:pt x="1759685" y="34910"/>
                  <a:pt x="1786179" y="78547"/>
                </a:cubicBezTo>
                <a:cubicBezTo>
                  <a:pt x="2280745" y="925103"/>
                  <a:pt x="2280745" y="925103"/>
                  <a:pt x="2280745" y="925103"/>
                </a:cubicBezTo>
                <a:cubicBezTo>
                  <a:pt x="2304296" y="971649"/>
                  <a:pt x="2304296" y="1041468"/>
                  <a:pt x="2280745" y="1088014"/>
                </a:cubicBezTo>
                <a:cubicBezTo>
                  <a:pt x="1786179" y="1934570"/>
                  <a:pt x="1786179" y="1934570"/>
                  <a:pt x="1786179" y="1934570"/>
                </a:cubicBezTo>
                <a:cubicBezTo>
                  <a:pt x="1759685" y="1978207"/>
                  <a:pt x="1694920" y="2013116"/>
                  <a:pt x="1644875" y="2013116"/>
                </a:cubicBezTo>
                <a:lnTo>
                  <a:pt x="655742" y="2013116"/>
                </a:lnTo>
                <a:cubicBezTo>
                  <a:pt x="602753" y="2013116"/>
                  <a:pt x="537989" y="1978207"/>
                  <a:pt x="514438" y="1934570"/>
                </a:cubicBezTo>
                <a:cubicBezTo>
                  <a:pt x="19872" y="1088014"/>
                  <a:pt x="19872" y="1088014"/>
                  <a:pt x="19872" y="1088014"/>
                </a:cubicBezTo>
                <a:cubicBezTo>
                  <a:pt x="-6623" y="1041468"/>
                  <a:pt x="-6623" y="971649"/>
                  <a:pt x="19872" y="925103"/>
                </a:cubicBezTo>
                <a:cubicBezTo>
                  <a:pt x="514438" y="78547"/>
                  <a:pt x="514438" y="78547"/>
                  <a:pt x="514438" y="78547"/>
                </a:cubicBezTo>
                <a:cubicBezTo>
                  <a:pt x="537989" y="34910"/>
                  <a:pt x="602753" y="0"/>
                  <a:pt x="655742" y="0"/>
                </a:cubicBezTo>
                <a:close/>
              </a:path>
            </a:pathLst>
          </a:custGeom>
        </p:spPr>
      </p:pic>
      <p:pic>
        <p:nvPicPr>
          <p:cNvPr id="2" name="Obrázek 2" descr="Obsah obrázku zeď, interiér, patro, přepážka&#10;&#10;Popis se vygeneroval automaticky.">
            <a:extLst>
              <a:ext uri="{FF2B5EF4-FFF2-40B4-BE49-F238E27FC236}">
                <a16:creationId xmlns:a16="http://schemas.microsoft.com/office/drawing/2014/main" id="{8FAC5632-27E7-4C45-A5BC-8CC79980D3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20" y="1"/>
            <a:ext cx="6770047" cy="2456679"/>
          </a:xfrm>
          <a:custGeom>
            <a:avLst/>
            <a:gdLst/>
            <a:ahLst/>
            <a:cxnLst/>
            <a:rect l="l" t="t" r="r" b="b"/>
            <a:pathLst>
              <a:path w="6770067" h="2456679">
                <a:moveTo>
                  <a:pt x="6770067" y="603033"/>
                </a:moveTo>
                <a:lnTo>
                  <a:pt x="6770067" y="617220"/>
                </a:lnTo>
                <a:lnTo>
                  <a:pt x="6768113" y="610127"/>
                </a:lnTo>
                <a:close/>
                <a:moveTo>
                  <a:pt x="0" y="0"/>
                </a:moveTo>
                <a:lnTo>
                  <a:pt x="6588505" y="0"/>
                </a:lnTo>
                <a:lnTo>
                  <a:pt x="6460879" y="219780"/>
                </a:lnTo>
                <a:cubicBezTo>
                  <a:pt x="5374128" y="2091240"/>
                  <a:pt x="5374128" y="2091240"/>
                  <a:pt x="5374128" y="2091240"/>
                </a:cubicBezTo>
                <a:cubicBezTo>
                  <a:pt x="5251862" y="2317464"/>
                  <a:pt x="5007334" y="2456679"/>
                  <a:pt x="4754071" y="2456679"/>
                </a:cubicBezTo>
                <a:cubicBezTo>
                  <a:pt x="710608" y="2456679"/>
                  <a:pt x="710608" y="2456679"/>
                  <a:pt x="710608" y="2456679"/>
                </a:cubicBezTo>
                <a:cubicBezTo>
                  <a:pt x="448613" y="2456679"/>
                  <a:pt x="212817" y="2317464"/>
                  <a:pt x="81819" y="2091240"/>
                </a:cubicBezTo>
                <a:lnTo>
                  <a:pt x="0" y="1949732"/>
                </a:lnTo>
                <a:close/>
              </a:path>
            </a:pathLst>
          </a:custGeom>
        </p:spPr>
      </p:pic>
      <p:pic>
        <p:nvPicPr>
          <p:cNvPr id="3" name="Obrázek 3" descr="Obsah obrázku interiér, zeď, patro, okno&#10;&#10;Popis se vygeneroval automaticky.">
            <a:extLst>
              <a:ext uri="{FF2B5EF4-FFF2-40B4-BE49-F238E27FC236}">
                <a16:creationId xmlns:a16="http://schemas.microsoft.com/office/drawing/2014/main" id="{90761BF8-B0AE-433E-9E68-F370F952B4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20" y="2619612"/>
            <a:ext cx="7498453" cy="4238389"/>
          </a:xfrm>
          <a:custGeom>
            <a:avLst/>
            <a:gdLst/>
            <a:ahLst/>
            <a:cxnLst/>
            <a:rect l="l" t="t" r="r" b="b"/>
            <a:pathLst>
              <a:path w="7498473" h="4238389">
                <a:moveTo>
                  <a:pt x="6770067" y="1839459"/>
                </a:moveTo>
                <a:lnTo>
                  <a:pt x="6770067" y="1853646"/>
                </a:lnTo>
                <a:lnTo>
                  <a:pt x="6768113" y="1846552"/>
                </a:lnTo>
                <a:close/>
                <a:moveTo>
                  <a:pt x="710608" y="0"/>
                </a:moveTo>
                <a:cubicBezTo>
                  <a:pt x="710608" y="0"/>
                  <a:pt x="710608" y="0"/>
                  <a:pt x="4754071" y="0"/>
                </a:cubicBezTo>
                <a:cubicBezTo>
                  <a:pt x="5007334" y="0"/>
                  <a:pt x="5251862" y="139215"/>
                  <a:pt x="5374128" y="365439"/>
                </a:cubicBezTo>
                <a:cubicBezTo>
                  <a:pt x="5374128" y="365439"/>
                  <a:pt x="5374128" y="365439"/>
                  <a:pt x="7400224" y="3854515"/>
                </a:cubicBezTo>
                <a:cubicBezTo>
                  <a:pt x="7465723" y="3963277"/>
                  <a:pt x="7498473" y="4087266"/>
                  <a:pt x="7498473" y="4211255"/>
                </a:cubicBezTo>
                <a:lnTo>
                  <a:pt x="7494852" y="4238389"/>
                </a:lnTo>
                <a:lnTo>
                  <a:pt x="0" y="4238389"/>
                </a:lnTo>
                <a:lnTo>
                  <a:pt x="0" y="506947"/>
                </a:lnTo>
                <a:lnTo>
                  <a:pt x="81819" y="365439"/>
                </a:lnTo>
                <a:cubicBezTo>
                  <a:pt x="212817" y="139215"/>
                  <a:pt x="448613" y="0"/>
                  <a:pt x="710608" y="0"/>
                </a:cubicBezTo>
                <a:close/>
              </a:path>
            </a:pathLst>
          </a:cu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A80C4B6-BAD9-4676-8AB6-946E709676F0}"/>
              </a:ext>
            </a:extLst>
          </p:cNvPr>
          <p:cNvSpPr txBox="1"/>
          <p:nvPr/>
        </p:nvSpPr>
        <p:spPr>
          <a:xfrm>
            <a:off x="8006085" y="3236181"/>
            <a:ext cx="3689091" cy="219551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2400" dirty="0"/>
              <a:t>A PREVIOUS KITCHEN</a:t>
            </a:r>
          </a:p>
        </p:txBody>
      </p:sp>
    </p:spTree>
    <p:extLst>
      <p:ext uri="{BB962C8B-B14F-4D97-AF65-F5344CB8AC3E}">
        <p14:creationId xmlns:p14="http://schemas.microsoft.com/office/powerpoint/2010/main" val="213933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557A916-FDD1-44A1-A7A1-70009FD6B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 descr="Obsah obrázku interiér, patro&#10;&#10;Popis se vygeneroval automaticky.">
            <a:extLst>
              <a:ext uri="{FF2B5EF4-FFF2-40B4-BE49-F238E27FC236}">
                <a16:creationId xmlns:a16="http://schemas.microsoft.com/office/drawing/2014/main" id="{0ED6B0E7-D4AA-412B-AB33-708CCFA98F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5012" y="1237069"/>
            <a:ext cx="1934870" cy="1744186"/>
          </a:xfrm>
          <a:custGeom>
            <a:avLst/>
            <a:gdLst/>
            <a:ahLst/>
            <a:cxnLst/>
            <a:rect l="l" t="t" r="r" b="b"/>
            <a:pathLst>
              <a:path w="2397514" h="2161236">
                <a:moveTo>
                  <a:pt x="684017" y="0"/>
                </a:moveTo>
                <a:cubicBezTo>
                  <a:pt x="1715801" y="0"/>
                  <a:pt x="1715801" y="0"/>
                  <a:pt x="1715801" y="0"/>
                </a:cubicBezTo>
                <a:cubicBezTo>
                  <a:pt x="1768004" y="0"/>
                  <a:pt x="1835562" y="37478"/>
                  <a:pt x="1863198" y="84326"/>
                </a:cubicBezTo>
                <a:cubicBezTo>
                  <a:pt x="2379089" y="993169"/>
                  <a:pt x="2379089" y="993169"/>
                  <a:pt x="2379089" y="993169"/>
                </a:cubicBezTo>
                <a:cubicBezTo>
                  <a:pt x="2403656" y="1043140"/>
                  <a:pt x="2403656" y="1118096"/>
                  <a:pt x="2379089" y="1168068"/>
                </a:cubicBezTo>
                <a:cubicBezTo>
                  <a:pt x="1863198" y="2076910"/>
                  <a:pt x="1863198" y="2076910"/>
                  <a:pt x="1863198" y="2076910"/>
                </a:cubicBezTo>
                <a:cubicBezTo>
                  <a:pt x="1835562" y="2123759"/>
                  <a:pt x="1768004" y="2161236"/>
                  <a:pt x="1715801" y="2161236"/>
                </a:cubicBezTo>
                <a:lnTo>
                  <a:pt x="684017" y="2161236"/>
                </a:lnTo>
                <a:cubicBezTo>
                  <a:pt x="628744" y="2161236"/>
                  <a:pt x="561187" y="2123759"/>
                  <a:pt x="536621" y="2076910"/>
                </a:cubicBezTo>
                <a:cubicBezTo>
                  <a:pt x="20729" y="1168068"/>
                  <a:pt x="20729" y="1168068"/>
                  <a:pt x="20729" y="1168068"/>
                </a:cubicBezTo>
                <a:cubicBezTo>
                  <a:pt x="-6909" y="1118096"/>
                  <a:pt x="-6909" y="1043140"/>
                  <a:pt x="20729" y="993169"/>
                </a:cubicBezTo>
                <a:cubicBezTo>
                  <a:pt x="536621" y="84326"/>
                  <a:pt x="536621" y="84326"/>
                  <a:pt x="536621" y="84326"/>
                </a:cubicBezTo>
                <a:cubicBezTo>
                  <a:pt x="561187" y="37478"/>
                  <a:pt x="628744" y="0"/>
                  <a:pt x="684017" y="0"/>
                </a:cubicBezTo>
                <a:close/>
              </a:path>
            </a:pathLst>
          </a:custGeom>
        </p:spPr>
      </p:pic>
      <p:pic>
        <p:nvPicPr>
          <p:cNvPr id="3" name="Obrázek 3" descr="Obsah obrázku interiér, zeď&#10;&#10;Popis se vygeneroval automaticky.">
            <a:extLst>
              <a:ext uri="{FF2B5EF4-FFF2-40B4-BE49-F238E27FC236}">
                <a16:creationId xmlns:a16="http://schemas.microsoft.com/office/drawing/2014/main" id="{FA6E0AEF-0EBA-4F7B-8531-4E884C4FF7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7743929" cy="6857990"/>
          </a:xfrm>
          <a:custGeom>
            <a:avLst/>
            <a:gdLst/>
            <a:ahLst/>
            <a:cxnLst/>
            <a:rect l="l" t="t" r="r" b="b"/>
            <a:pathLst>
              <a:path w="7743949" h="6858000">
                <a:moveTo>
                  <a:pt x="956085" y="2071857"/>
                </a:moveTo>
                <a:cubicBezTo>
                  <a:pt x="956085" y="2071857"/>
                  <a:pt x="956085" y="2071857"/>
                  <a:pt x="4999548" y="2071857"/>
                </a:cubicBezTo>
                <a:cubicBezTo>
                  <a:pt x="5252811" y="2071857"/>
                  <a:pt x="5497339" y="2211072"/>
                  <a:pt x="5619604" y="2437296"/>
                </a:cubicBezTo>
                <a:cubicBezTo>
                  <a:pt x="5619604" y="2437296"/>
                  <a:pt x="5619604" y="2437296"/>
                  <a:pt x="7645701" y="5926372"/>
                </a:cubicBezTo>
                <a:cubicBezTo>
                  <a:pt x="7776699" y="6143896"/>
                  <a:pt x="7776699" y="6422327"/>
                  <a:pt x="7645701" y="6639850"/>
                </a:cubicBezTo>
                <a:cubicBezTo>
                  <a:pt x="7645701" y="6639850"/>
                  <a:pt x="7645701" y="6639850"/>
                  <a:pt x="7538856" y="6823844"/>
                </a:cubicBezTo>
                <a:lnTo>
                  <a:pt x="7519022" y="6858000"/>
                </a:lnTo>
                <a:lnTo>
                  <a:pt x="0" y="6858000"/>
                </a:lnTo>
                <a:lnTo>
                  <a:pt x="0" y="3003362"/>
                </a:lnTo>
                <a:lnTo>
                  <a:pt x="144017" y="2754282"/>
                </a:lnTo>
                <a:cubicBezTo>
                  <a:pt x="203181" y="2651956"/>
                  <a:pt x="264254" y="2546330"/>
                  <a:pt x="327296" y="2437296"/>
                </a:cubicBezTo>
                <a:cubicBezTo>
                  <a:pt x="458294" y="2211072"/>
                  <a:pt x="694090" y="2071857"/>
                  <a:pt x="956085" y="2071857"/>
                </a:cubicBezTo>
                <a:close/>
                <a:moveTo>
                  <a:pt x="0" y="0"/>
                </a:moveTo>
                <a:lnTo>
                  <a:pt x="6600525" y="0"/>
                </a:lnTo>
                <a:lnTo>
                  <a:pt x="6486618" y="196155"/>
                </a:lnTo>
                <a:cubicBezTo>
                  <a:pt x="6261242" y="584267"/>
                  <a:pt x="5994130" y="1044253"/>
                  <a:pt x="5677553" y="1589421"/>
                </a:cubicBezTo>
                <a:cubicBezTo>
                  <a:pt x="5555288" y="1815646"/>
                  <a:pt x="5310759" y="1954861"/>
                  <a:pt x="5057496" y="1954861"/>
                </a:cubicBezTo>
                <a:cubicBezTo>
                  <a:pt x="5057496" y="1954861"/>
                  <a:pt x="5057496" y="1954861"/>
                  <a:pt x="1014033" y="1954861"/>
                </a:cubicBezTo>
                <a:cubicBezTo>
                  <a:pt x="752038" y="1954861"/>
                  <a:pt x="516243" y="1815646"/>
                  <a:pt x="385244" y="1589421"/>
                </a:cubicBezTo>
                <a:cubicBezTo>
                  <a:pt x="385244" y="1589421"/>
                  <a:pt x="385244" y="1589421"/>
                  <a:pt x="69234" y="1042874"/>
                </a:cubicBezTo>
                <a:lnTo>
                  <a:pt x="0" y="923133"/>
                </a:lnTo>
                <a:close/>
              </a:path>
            </a:pathLst>
          </a:cu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9C12B67-3A9A-439A-88AA-596590FD4DE1}"/>
              </a:ext>
            </a:extLst>
          </p:cNvPr>
          <p:cNvSpPr txBox="1"/>
          <p:nvPr/>
        </p:nvSpPr>
        <p:spPr>
          <a:xfrm>
            <a:off x="8006085" y="3236181"/>
            <a:ext cx="3689091" cy="219551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2400" dirty="0"/>
              <a:t>A PREVIOUS KITCHEN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372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3" descr="Obsah obrázku interiér&#10;&#10;Popis se vygeneroval automaticky.">
            <a:extLst>
              <a:ext uri="{FF2B5EF4-FFF2-40B4-BE49-F238E27FC236}">
                <a16:creationId xmlns:a16="http://schemas.microsoft.com/office/drawing/2014/main" id="{DD4A12E1-8128-4D36-B042-5AF12B9BD9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18462"/>
            <a:ext cx="12191980" cy="685799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92122B5-3193-4423-9320-107C12927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4000" dirty="0"/>
              <a:t>A PREVIOUS  KITCHEN</a:t>
            </a:r>
            <a:endParaRPr lang="en-US" sz="40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>
            <a:extLst>
              <a:ext uri="{FF2B5EF4-FFF2-40B4-BE49-F238E27FC236}">
                <a16:creationId xmlns:a16="http://schemas.microsoft.com/office/drawing/2014/main" id="{6CFB8049-C7AE-4458-BDB6-F5DE46FC7839}"/>
              </a:ext>
            </a:extLst>
          </p:cNvPr>
          <p:cNvSpPr txBox="1"/>
          <p:nvPr/>
        </p:nvSpPr>
        <p:spPr>
          <a:xfrm>
            <a:off x="8649222" y="5486400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dirty="0"/>
              <a:t>Our cooks stay, places are changing</a:t>
            </a:r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22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557A916-FDD1-44A1-A7A1-70009FD6B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2" descr="Obsah obrázku interiér, patro, budova, dřevo&#10;&#10;Popis se vygeneroval automaticky.">
            <a:extLst>
              <a:ext uri="{FF2B5EF4-FFF2-40B4-BE49-F238E27FC236}">
                <a16:creationId xmlns:a16="http://schemas.microsoft.com/office/drawing/2014/main" id="{35A90BCA-244C-4F49-B4A7-AEC54B66FB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5120" y="1519571"/>
            <a:ext cx="2294762" cy="2009922"/>
          </a:xfrm>
          <a:custGeom>
            <a:avLst/>
            <a:gdLst/>
            <a:ahLst/>
            <a:cxnLst/>
            <a:rect l="l" t="t" r="r" b="b"/>
            <a:pathLst>
              <a:path w="2298408" h="2013116">
                <a:moveTo>
                  <a:pt x="655742" y="0"/>
                </a:moveTo>
                <a:cubicBezTo>
                  <a:pt x="1644875" y="0"/>
                  <a:pt x="1644875" y="0"/>
                  <a:pt x="1644875" y="0"/>
                </a:cubicBezTo>
                <a:cubicBezTo>
                  <a:pt x="1694920" y="0"/>
                  <a:pt x="1759685" y="34910"/>
                  <a:pt x="1786179" y="78547"/>
                </a:cubicBezTo>
                <a:cubicBezTo>
                  <a:pt x="2280745" y="925103"/>
                  <a:pt x="2280745" y="925103"/>
                  <a:pt x="2280745" y="925103"/>
                </a:cubicBezTo>
                <a:cubicBezTo>
                  <a:pt x="2304296" y="971649"/>
                  <a:pt x="2304296" y="1041468"/>
                  <a:pt x="2280745" y="1088014"/>
                </a:cubicBezTo>
                <a:cubicBezTo>
                  <a:pt x="1786179" y="1934570"/>
                  <a:pt x="1786179" y="1934570"/>
                  <a:pt x="1786179" y="1934570"/>
                </a:cubicBezTo>
                <a:cubicBezTo>
                  <a:pt x="1759685" y="1978207"/>
                  <a:pt x="1694920" y="2013116"/>
                  <a:pt x="1644875" y="2013116"/>
                </a:cubicBezTo>
                <a:lnTo>
                  <a:pt x="655742" y="2013116"/>
                </a:lnTo>
                <a:cubicBezTo>
                  <a:pt x="602753" y="2013116"/>
                  <a:pt x="537989" y="1978207"/>
                  <a:pt x="514438" y="1934570"/>
                </a:cubicBezTo>
                <a:cubicBezTo>
                  <a:pt x="19872" y="1088014"/>
                  <a:pt x="19872" y="1088014"/>
                  <a:pt x="19872" y="1088014"/>
                </a:cubicBezTo>
                <a:cubicBezTo>
                  <a:pt x="-6623" y="1041468"/>
                  <a:pt x="-6623" y="971649"/>
                  <a:pt x="19872" y="925103"/>
                </a:cubicBezTo>
                <a:cubicBezTo>
                  <a:pt x="514438" y="78547"/>
                  <a:pt x="514438" y="78547"/>
                  <a:pt x="514438" y="78547"/>
                </a:cubicBezTo>
                <a:cubicBezTo>
                  <a:pt x="537989" y="34910"/>
                  <a:pt x="602753" y="0"/>
                  <a:pt x="655742" y="0"/>
                </a:cubicBezTo>
                <a:close/>
              </a:path>
            </a:pathLst>
          </a:custGeom>
        </p:spPr>
      </p:pic>
      <p:pic>
        <p:nvPicPr>
          <p:cNvPr id="4" name="Obrázek 4" descr="Obsah obrázku strop, interiér&#10;&#10;Popis se vygeneroval automaticky.">
            <a:extLst>
              <a:ext uri="{FF2B5EF4-FFF2-40B4-BE49-F238E27FC236}">
                <a16:creationId xmlns:a16="http://schemas.microsoft.com/office/drawing/2014/main" id="{E0263C9D-7B24-4AE9-BA6E-BE5EB5BB08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20" y="1"/>
            <a:ext cx="6770047" cy="2456679"/>
          </a:xfrm>
          <a:custGeom>
            <a:avLst/>
            <a:gdLst/>
            <a:ahLst/>
            <a:cxnLst/>
            <a:rect l="l" t="t" r="r" b="b"/>
            <a:pathLst>
              <a:path w="6770067" h="2456679">
                <a:moveTo>
                  <a:pt x="6770067" y="603033"/>
                </a:moveTo>
                <a:lnTo>
                  <a:pt x="6770067" y="617220"/>
                </a:lnTo>
                <a:lnTo>
                  <a:pt x="6768113" y="610127"/>
                </a:lnTo>
                <a:close/>
                <a:moveTo>
                  <a:pt x="0" y="0"/>
                </a:moveTo>
                <a:lnTo>
                  <a:pt x="6588505" y="0"/>
                </a:lnTo>
                <a:lnTo>
                  <a:pt x="6460879" y="219780"/>
                </a:lnTo>
                <a:cubicBezTo>
                  <a:pt x="5374128" y="2091240"/>
                  <a:pt x="5374128" y="2091240"/>
                  <a:pt x="5374128" y="2091240"/>
                </a:cubicBezTo>
                <a:cubicBezTo>
                  <a:pt x="5251862" y="2317464"/>
                  <a:pt x="5007334" y="2456679"/>
                  <a:pt x="4754071" y="2456679"/>
                </a:cubicBezTo>
                <a:cubicBezTo>
                  <a:pt x="710608" y="2456679"/>
                  <a:pt x="710608" y="2456679"/>
                  <a:pt x="710608" y="2456679"/>
                </a:cubicBezTo>
                <a:cubicBezTo>
                  <a:pt x="448613" y="2456679"/>
                  <a:pt x="212817" y="2317464"/>
                  <a:pt x="81819" y="2091240"/>
                </a:cubicBezTo>
                <a:lnTo>
                  <a:pt x="0" y="1949732"/>
                </a:lnTo>
                <a:close/>
              </a:path>
            </a:pathLst>
          </a:custGeom>
        </p:spPr>
      </p:pic>
      <p:pic>
        <p:nvPicPr>
          <p:cNvPr id="3" name="Obrázek 3" descr="Obsah obrázku strop, interiér, budova, patro&#10;&#10;Popis se vygeneroval automaticky.">
            <a:extLst>
              <a:ext uri="{FF2B5EF4-FFF2-40B4-BE49-F238E27FC236}">
                <a16:creationId xmlns:a16="http://schemas.microsoft.com/office/drawing/2014/main" id="{9D6468C3-3DEB-434E-86B9-A3C5E7AA21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2619612"/>
            <a:ext cx="7498453" cy="4238389"/>
          </a:xfrm>
          <a:custGeom>
            <a:avLst/>
            <a:gdLst/>
            <a:ahLst/>
            <a:cxnLst/>
            <a:rect l="l" t="t" r="r" b="b"/>
            <a:pathLst>
              <a:path w="7498473" h="4238389">
                <a:moveTo>
                  <a:pt x="6770067" y="1839459"/>
                </a:moveTo>
                <a:lnTo>
                  <a:pt x="6770067" y="1853646"/>
                </a:lnTo>
                <a:lnTo>
                  <a:pt x="6768113" y="1846552"/>
                </a:lnTo>
                <a:close/>
                <a:moveTo>
                  <a:pt x="710608" y="0"/>
                </a:moveTo>
                <a:cubicBezTo>
                  <a:pt x="710608" y="0"/>
                  <a:pt x="710608" y="0"/>
                  <a:pt x="4754071" y="0"/>
                </a:cubicBezTo>
                <a:cubicBezTo>
                  <a:pt x="5007334" y="0"/>
                  <a:pt x="5251862" y="139215"/>
                  <a:pt x="5374128" y="365439"/>
                </a:cubicBezTo>
                <a:cubicBezTo>
                  <a:pt x="5374128" y="365439"/>
                  <a:pt x="5374128" y="365439"/>
                  <a:pt x="7400224" y="3854515"/>
                </a:cubicBezTo>
                <a:cubicBezTo>
                  <a:pt x="7465723" y="3963277"/>
                  <a:pt x="7498473" y="4087266"/>
                  <a:pt x="7498473" y="4211255"/>
                </a:cubicBezTo>
                <a:lnTo>
                  <a:pt x="7494852" y="4238389"/>
                </a:lnTo>
                <a:lnTo>
                  <a:pt x="0" y="4238389"/>
                </a:lnTo>
                <a:lnTo>
                  <a:pt x="0" y="506947"/>
                </a:lnTo>
                <a:lnTo>
                  <a:pt x="81819" y="365439"/>
                </a:lnTo>
                <a:cubicBezTo>
                  <a:pt x="212817" y="139215"/>
                  <a:pt x="448613" y="0"/>
                  <a:pt x="710608" y="0"/>
                </a:cubicBezTo>
                <a:close/>
              </a:path>
            </a:pathLst>
          </a:cu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29B9488-0D2B-4349-B5DB-032BEB38B143}"/>
              </a:ext>
            </a:extLst>
          </p:cNvPr>
          <p:cNvSpPr txBox="1"/>
          <p:nvPr/>
        </p:nvSpPr>
        <p:spPr>
          <a:xfrm>
            <a:off x="8006085" y="3236181"/>
            <a:ext cx="3689091" cy="219551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2400" dirty="0"/>
              <a:t>UNDERGOING RECONSTRUCTION OF A SCHOOL KITCHEN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148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52BE4D-9171-414D-AFE9-232B5DF9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662" y="5118754"/>
            <a:ext cx="8584676" cy="10443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cs-CZ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new school </a:t>
            </a:r>
            <a:r>
              <a:rPr lang="cs-CZ" sz="4800" dirty="0"/>
              <a:t>kitchen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C45045A-6083-4B3E-956A-675823375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744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Obrázek 9" descr="Obsah obrázku text, interiér, zeď, patro&#10;&#10;Popis se vygeneroval automaticky.">
            <a:extLst>
              <a:ext uri="{FF2B5EF4-FFF2-40B4-BE49-F238E27FC236}">
                <a16:creationId xmlns:a16="http://schemas.microsoft.com/office/drawing/2014/main" id="{F5ADE412-1B1C-47F3-87D0-CF540313A1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336" y="997486"/>
            <a:ext cx="2971800" cy="2971800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42875DDC-0225-45F8-B745-78688F2D1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5509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Obrázek 6" descr="Obsah obrázku interiér, spotřebič, kuchyňské spotřebiče&#10;&#10;Popis se vygeneroval automaticky.">
            <a:extLst>
              <a:ext uri="{FF2B5EF4-FFF2-40B4-BE49-F238E27FC236}">
                <a16:creationId xmlns:a16="http://schemas.microsoft.com/office/drawing/2014/main" id="{8F787E11-76E8-4734-A7C0-96ED896046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0101" y="997486"/>
            <a:ext cx="2971800" cy="2971800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12617755-D451-4BAF-9B55-518297BFF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0273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5" descr="Obsah obrázku text, interiér, žlutá, spotřebič&#10;&#10;Popis se vygeneroval automaticky.">
            <a:extLst>
              <a:ext uri="{FF2B5EF4-FFF2-40B4-BE49-F238E27FC236}">
                <a16:creationId xmlns:a16="http://schemas.microsoft.com/office/drawing/2014/main" id="{70A368B6-6BED-408C-988A-E0D53AE013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4865" y="997486"/>
            <a:ext cx="2971800" cy="2971800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019459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9398BB-6F62-472B-88B2-8D942FEBF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2">
            <a:extLst>
              <a:ext uri="{FF2B5EF4-FFF2-40B4-BE49-F238E27FC236}">
                <a16:creationId xmlns:a16="http://schemas.microsoft.com/office/drawing/2014/main" id="{2B742DB5-4137-4BE8-8B05-688C472AB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481" y="963824"/>
            <a:ext cx="3868796" cy="1821334"/>
          </a:xfrm>
          <a:prstGeom prst="rect">
            <a:avLst/>
          </a:prstGeom>
        </p:spPr>
      </p:pic>
      <p:pic>
        <p:nvPicPr>
          <p:cNvPr id="3" name="Obrázek 3">
            <a:extLst>
              <a:ext uri="{FF2B5EF4-FFF2-40B4-BE49-F238E27FC236}">
                <a16:creationId xmlns:a16="http://schemas.microsoft.com/office/drawing/2014/main" id="{B1CE03FC-BA11-4FA2-877D-29ADDA7F5C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481" y="4695433"/>
            <a:ext cx="4496325" cy="696929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4F93062-C8C5-49C4-B90F-AA5653D57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2772" y="1391829"/>
            <a:ext cx="5952404" cy="4961263"/>
          </a:xfrm>
          <a:custGeom>
            <a:avLst/>
            <a:gdLst>
              <a:gd name="connsiteX0" fmla="*/ 2768595 w 4574113"/>
              <a:gd name="connsiteY0" fmla="*/ 2476119 h 3812472"/>
              <a:gd name="connsiteX1" fmla="*/ 3374676 w 4574113"/>
              <a:gd name="connsiteY1" fmla="*/ 2476119 h 3812472"/>
              <a:gd name="connsiteX2" fmla="*/ 3403209 w 4574113"/>
              <a:gd name="connsiteY2" fmla="*/ 2479909 h 3812472"/>
              <a:gd name="connsiteX3" fmla="*/ 3422833 w 4574113"/>
              <a:gd name="connsiteY3" fmla="*/ 2488137 h 3812472"/>
              <a:gd name="connsiteX4" fmla="*/ 3410840 w 4574113"/>
              <a:gd name="connsiteY4" fmla="*/ 2508879 h 3812472"/>
              <a:gd name="connsiteX5" fmla="*/ 2985934 w 4574113"/>
              <a:gd name="connsiteY5" fmla="*/ 3243764 h 3812472"/>
              <a:gd name="connsiteX6" fmla="*/ 2732784 w 4574113"/>
              <a:gd name="connsiteY6" fmla="*/ 3390890 h 3812472"/>
              <a:gd name="connsiteX7" fmla="*/ 2529297 w 4574113"/>
              <a:gd name="connsiteY7" fmla="*/ 3390890 h 3812472"/>
              <a:gd name="connsiteX8" fmla="*/ 2505559 w 4574113"/>
              <a:gd name="connsiteY8" fmla="*/ 3390890 h 3812472"/>
              <a:gd name="connsiteX9" fmla="*/ 2482907 w 4574113"/>
              <a:gd name="connsiteY9" fmla="*/ 3351884 h 3812472"/>
              <a:gd name="connsiteX10" fmla="*/ 2371959 w 4574113"/>
              <a:gd name="connsiteY10" fmla="*/ 3160822 h 3812472"/>
              <a:gd name="connsiteX11" fmla="*/ 2371959 w 4574113"/>
              <a:gd name="connsiteY11" fmla="*/ 3053878 h 3812472"/>
              <a:gd name="connsiteX12" fmla="*/ 2675654 w 4574113"/>
              <a:gd name="connsiteY12" fmla="*/ 2530895 h 3812472"/>
              <a:gd name="connsiteX13" fmla="*/ 2768595 w 4574113"/>
              <a:gd name="connsiteY13" fmla="*/ 2476119 h 3812472"/>
              <a:gd name="connsiteX14" fmla="*/ 3909778 w 4574113"/>
              <a:gd name="connsiteY14" fmla="*/ 676847 h 3812472"/>
              <a:gd name="connsiteX15" fmla="*/ 4305516 w 4574113"/>
              <a:gd name="connsiteY15" fmla="*/ 676847 h 3812472"/>
              <a:gd name="connsiteX16" fmla="*/ 4367056 w 4574113"/>
              <a:gd name="connsiteY16" fmla="*/ 712612 h 3812472"/>
              <a:gd name="connsiteX17" fmla="*/ 4564498 w 4574113"/>
              <a:gd name="connsiteY17" fmla="*/ 1054092 h 3812472"/>
              <a:gd name="connsiteX18" fmla="*/ 4564498 w 4574113"/>
              <a:gd name="connsiteY18" fmla="*/ 1123921 h 3812472"/>
              <a:gd name="connsiteX19" fmla="*/ 4367056 w 4574113"/>
              <a:gd name="connsiteY19" fmla="*/ 1465401 h 3812472"/>
              <a:gd name="connsiteX20" fmla="*/ 4305516 w 4574113"/>
              <a:gd name="connsiteY20" fmla="*/ 1501167 h 3812472"/>
              <a:gd name="connsiteX21" fmla="*/ 3909778 w 4574113"/>
              <a:gd name="connsiteY21" fmla="*/ 1501167 h 3812472"/>
              <a:gd name="connsiteX22" fmla="*/ 3849091 w 4574113"/>
              <a:gd name="connsiteY22" fmla="*/ 1465401 h 3812472"/>
              <a:gd name="connsiteX23" fmla="*/ 3650795 w 4574113"/>
              <a:gd name="connsiteY23" fmla="*/ 1123921 h 3812472"/>
              <a:gd name="connsiteX24" fmla="*/ 3650795 w 4574113"/>
              <a:gd name="connsiteY24" fmla="*/ 1054092 h 3812472"/>
              <a:gd name="connsiteX25" fmla="*/ 3849091 w 4574113"/>
              <a:gd name="connsiteY25" fmla="*/ 712612 h 3812472"/>
              <a:gd name="connsiteX26" fmla="*/ 3909778 w 4574113"/>
              <a:gd name="connsiteY26" fmla="*/ 676847 h 3812472"/>
              <a:gd name="connsiteX27" fmla="*/ 1104892 w 4574113"/>
              <a:gd name="connsiteY27" fmla="*/ 0 h 3812472"/>
              <a:gd name="connsiteX28" fmla="*/ 2732784 w 4574113"/>
              <a:gd name="connsiteY28" fmla="*/ 0 h 3812472"/>
              <a:gd name="connsiteX29" fmla="*/ 2985934 w 4574113"/>
              <a:gd name="connsiteY29" fmla="*/ 147125 h 3812472"/>
              <a:gd name="connsiteX30" fmla="*/ 3798122 w 4574113"/>
              <a:gd name="connsiteY30" fmla="*/ 1551823 h 3812472"/>
              <a:gd name="connsiteX31" fmla="*/ 3798122 w 4574113"/>
              <a:gd name="connsiteY31" fmla="*/ 1839068 h 3812472"/>
              <a:gd name="connsiteX32" fmla="*/ 3496551 w 4574113"/>
              <a:gd name="connsiteY32" fmla="*/ 2360642 h 3812472"/>
              <a:gd name="connsiteX33" fmla="*/ 3471135 w 4574113"/>
              <a:gd name="connsiteY33" fmla="*/ 2404597 h 3812472"/>
              <a:gd name="connsiteX34" fmla="*/ 3472029 w 4574113"/>
              <a:gd name="connsiteY34" fmla="*/ 2404972 h 3812472"/>
              <a:gd name="connsiteX35" fmla="*/ 3516881 w 4574113"/>
              <a:gd name="connsiteY35" fmla="*/ 2450209 h 3812472"/>
              <a:gd name="connsiteX36" fmla="*/ 3857970 w 4574113"/>
              <a:gd name="connsiteY36" fmla="*/ 3040131 h 3812472"/>
              <a:gd name="connsiteX37" fmla="*/ 3857970 w 4574113"/>
              <a:gd name="connsiteY37" fmla="*/ 3160764 h 3812472"/>
              <a:gd name="connsiteX38" fmla="*/ 3516881 w 4574113"/>
              <a:gd name="connsiteY38" fmla="*/ 3750684 h 3812472"/>
              <a:gd name="connsiteX39" fmla="*/ 3410567 w 4574113"/>
              <a:gd name="connsiteY39" fmla="*/ 3812472 h 3812472"/>
              <a:gd name="connsiteX40" fmla="*/ 2726911 w 4574113"/>
              <a:gd name="connsiteY40" fmla="*/ 3812472 h 3812472"/>
              <a:gd name="connsiteX41" fmla="*/ 2622074 w 4574113"/>
              <a:gd name="connsiteY41" fmla="*/ 3750684 h 3812472"/>
              <a:gd name="connsiteX42" fmla="*/ 2438330 w 4574113"/>
              <a:gd name="connsiteY42" fmla="*/ 3434265 h 3812472"/>
              <a:gd name="connsiteX43" fmla="*/ 2417573 w 4574113"/>
              <a:gd name="connsiteY43" fmla="*/ 3398519 h 3812472"/>
              <a:gd name="connsiteX44" fmla="*/ 2433905 w 4574113"/>
              <a:gd name="connsiteY44" fmla="*/ 3398519 h 3812472"/>
              <a:gd name="connsiteX45" fmla="*/ 2511101 w 4574113"/>
              <a:gd name="connsiteY45" fmla="*/ 3398519 h 3812472"/>
              <a:gd name="connsiteX46" fmla="*/ 2544636 w 4574113"/>
              <a:gd name="connsiteY46" fmla="*/ 3456269 h 3812472"/>
              <a:gd name="connsiteX47" fmla="*/ 2672757 w 4574113"/>
              <a:gd name="connsiteY47" fmla="*/ 3676902 h 3812472"/>
              <a:gd name="connsiteX48" fmla="*/ 2765699 w 4574113"/>
              <a:gd name="connsiteY48" fmla="*/ 3731679 h 3812472"/>
              <a:gd name="connsiteX49" fmla="*/ 3371780 w 4574113"/>
              <a:gd name="connsiteY49" fmla="*/ 3731679 h 3812472"/>
              <a:gd name="connsiteX50" fmla="*/ 3466029 w 4574113"/>
              <a:gd name="connsiteY50" fmla="*/ 3676902 h 3812472"/>
              <a:gd name="connsiteX51" fmla="*/ 3768415 w 4574113"/>
              <a:gd name="connsiteY51" fmla="*/ 3153920 h 3812472"/>
              <a:gd name="connsiteX52" fmla="*/ 3768415 w 4574113"/>
              <a:gd name="connsiteY52" fmla="*/ 3046975 h 3812472"/>
              <a:gd name="connsiteX53" fmla="*/ 3466029 w 4574113"/>
              <a:gd name="connsiteY53" fmla="*/ 2523992 h 3812472"/>
              <a:gd name="connsiteX54" fmla="*/ 3426268 w 4574113"/>
              <a:gd name="connsiteY54" fmla="*/ 2483888 h 3812472"/>
              <a:gd name="connsiteX55" fmla="*/ 3421667 w 4574113"/>
              <a:gd name="connsiteY55" fmla="*/ 2481960 h 3812472"/>
              <a:gd name="connsiteX56" fmla="*/ 3446331 w 4574113"/>
              <a:gd name="connsiteY56" fmla="*/ 2439303 h 3812472"/>
              <a:gd name="connsiteX57" fmla="*/ 3464674 w 4574113"/>
              <a:gd name="connsiteY57" fmla="*/ 2407578 h 3812472"/>
              <a:gd name="connsiteX58" fmla="*/ 3445649 w 4574113"/>
              <a:gd name="connsiteY58" fmla="*/ 2399601 h 3812472"/>
              <a:gd name="connsiteX59" fmla="*/ 3413464 w 4574113"/>
              <a:gd name="connsiteY59" fmla="*/ 2395325 h 3812472"/>
              <a:gd name="connsiteX60" fmla="*/ 2729808 w 4574113"/>
              <a:gd name="connsiteY60" fmla="*/ 2395325 h 3812472"/>
              <a:gd name="connsiteX61" fmla="*/ 2624971 w 4574113"/>
              <a:gd name="connsiteY61" fmla="*/ 2457112 h 3812472"/>
              <a:gd name="connsiteX62" fmla="*/ 2282405 w 4574113"/>
              <a:gd name="connsiteY62" fmla="*/ 3047034 h 3812472"/>
              <a:gd name="connsiteX63" fmla="*/ 2282405 w 4574113"/>
              <a:gd name="connsiteY63" fmla="*/ 3167666 h 3812472"/>
              <a:gd name="connsiteX64" fmla="*/ 2395478 w 4574113"/>
              <a:gd name="connsiteY64" fmla="*/ 3362386 h 3812472"/>
              <a:gd name="connsiteX65" fmla="*/ 2412031 w 4574113"/>
              <a:gd name="connsiteY65" fmla="*/ 3390890 h 3812472"/>
              <a:gd name="connsiteX66" fmla="*/ 2335350 w 4574113"/>
              <a:gd name="connsiteY66" fmla="*/ 3390890 h 3812472"/>
              <a:gd name="connsiteX67" fmla="*/ 1104892 w 4574113"/>
              <a:gd name="connsiteY67" fmla="*/ 3390890 h 3812472"/>
              <a:gd name="connsiteX68" fmla="*/ 855258 w 4574113"/>
              <a:gd name="connsiteY68" fmla="*/ 3243764 h 3812472"/>
              <a:gd name="connsiteX69" fmla="*/ 39555 w 4574113"/>
              <a:gd name="connsiteY69" fmla="*/ 1839068 h 3812472"/>
              <a:gd name="connsiteX70" fmla="*/ 39555 w 4574113"/>
              <a:gd name="connsiteY70" fmla="*/ 1551823 h 3812472"/>
              <a:gd name="connsiteX71" fmla="*/ 855258 w 4574113"/>
              <a:gd name="connsiteY71" fmla="*/ 147125 h 3812472"/>
              <a:gd name="connsiteX72" fmla="*/ 1104892 w 4574113"/>
              <a:gd name="connsiteY72" fmla="*/ 0 h 381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4574113" h="3812472">
                <a:moveTo>
                  <a:pt x="2768595" y="2476119"/>
                </a:moveTo>
                <a:cubicBezTo>
                  <a:pt x="2768595" y="2476119"/>
                  <a:pt x="2768595" y="2476119"/>
                  <a:pt x="3374676" y="2476119"/>
                </a:cubicBezTo>
                <a:cubicBezTo>
                  <a:pt x="3384493" y="2476119"/>
                  <a:pt x="3394066" y="2477423"/>
                  <a:pt x="3403209" y="2479909"/>
                </a:cubicBezTo>
                <a:lnTo>
                  <a:pt x="3422833" y="2488137"/>
                </a:lnTo>
                <a:lnTo>
                  <a:pt x="3410840" y="2508879"/>
                </a:lnTo>
                <a:cubicBezTo>
                  <a:pt x="3302401" y="2696426"/>
                  <a:pt x="3163600" y="2936487"/>
                  <a:pt x="2985934" y="3243764"/>
                </a:cubicBezTo>
                <a:cubicBezTo>
                  <a:pt x="2933195" y="3334842"/>
                  <a:pt x="2838263" y="3390890"/>
                  <a:pt x="2732784" y="3390890"/>
                </a:cubicBezTo>
                <a:cubicBezTo>
                  <a:pt x="2732784" y="3390890"/>
                  <a:pt x="2732784" y="3390890"/>
                  <a:pt x="2529297" y="3390890"/>
                </a:cubicBezTo>
                <a:lnTo>
                  <a:pt x="2505559" y="3390890"/>
                </a:lnTo>
                <a:lnTo>
                  <a:pt x="2482907" y="3351884"/>
                </a:lnTo>
                <a:cubicBezTo>
                  <a:pt x="2451367" y="3297569"/>
                  <a:pt x="2414666" y="3234367"/>
                  <a:pt x="2371959" y="3160822"/>
                </a:cubicBezTo>
                <a:cubicBezTo>
                  <a:pt x="2352324" y="3128217"/>
                  <a:pt x="2352324" y="3086483"/>
                  <a:pt x="2371959" y="3053878"/>
                </a:cubicBezTo>
                <a:cubicBezTo>
                  <a:pt x="2371959" y="3053878"/>
                  <a:pt x="2371959" y="3053878"/>
                  <a:pt x="2675654" y="2530895"/>
                </a:cubicBezTo>
                <a:cubicBezTo>
                  <a:pt x="2693981" y="2496986"/>
                  <a:pt x="2730633" y="2476119"/>
                  <a:pt x="2768595" y="2476119"/>
                </a:cubicBezTo>
                <a:close/>
                <a:moveTo>
                  <a:pt x="3909778" y="676847"/>
                </a:moveTo>
                <a:cubicBezTo>
                  <a:pt x="3909778" y="676847"/>
                  <a:pt x="3909778" y="676847"/>
                  <a:pt x="4305516" y="676847"/>
                </a:cubicBezTo>
                <a:cubicBezTo>
                  <a:pt x="4331158" y="676847"/>
                  <a:pt x="4354235" y="690472"/>
                  <a:pt x="4367056" y="712612"/>
                </a:cubicBezTo>
                <a:cubicBezTo>
                  <a:pt x="4367056" y="712612"/>
                  <a:pt x="4367056" y="712612"/>
                  <a:pt x="4564498" y="1054092"/>
                </a:cubicBezTo>
                <a:cubicBezTo>
                  <a:pt x="4577319" y="1075382"/>
                  <a:pt x="4577319" y="1102632"/>
                  <a:pt x="4564498" y="1123921"/>
                </a:cubicBezTo>
                <a:cubicBezTo>
                  <a:pt x="4564498" y="1123921"/>
                  <a:pt x="4564498" y="1123921"/>
                  <a:pt x="4367056" y="1465401"/>
                </a:cubicBezTo>
                <a:cubicBezTo>
                  <a:pt x="4354235" y="1487542"/>
                  <a:pt x="4331158" y="1501167"/>
                  <a:pt x="4305516" y="1501167"/>
                </a:cubicBezTo>
                <a:cubicBezTo>
                  <a:pt x="4305516" y="1501167"/>
                  <a:pt x="4305516" y="1501167"/>
                  <a:pt x="3909778" y="1501167"/>
                </a:cubicBezTo>
                <a:cubicBezTo>
                  <a:pt x="3884990" y="1501167"/>
                  <a:pt x="3861058" y="1487542"/>
                  <a:pt x="3849091" y="1465401"/>
                </a:cubicBezTo>
                <a:cubicBezTo>
                  <a:pt x="3849091" y="1465401"/>
                  <a:pt x="3849091" y="1465401"/>
                  <a:pt x="3650795" y="1123921"/>
                </a:cubicBezTo>
                <a:cubicBezTo>
                  <a:pt x="3637974" y="1102632"/>
                  <a:pt x="3637974" y="1075382"/>
                  <a:pt x="3650795" y="1054092"/>
                </a:cubicBezTo>
                <a:cubicBezTo>
                  <a:pt x="3650795" y="1054092"/>
                  <a:pt x="3650795" y="1054092"/>
                  <a:pt x="3849091" y="712612"/>
                </a:cubicBezTo>
                <a:cubicBezTo>
                  <a:pt x="3861058" y="690472"/>
                  <a:pt x="3884990" y="676847"/>
                  <a:pt x="3909778" y="676847"/>
                </a:cubicBezTo>
                <a:close/>
                <a:moveTo>
                  <a:pt x="1104892" y="0"/>
                </a:moveTo>
                <a:cubicBezTo>
                  <a:pt x="1104892" y="0"/>
                  <a:pt x="1104892" y="0"/>
                  <a:pt x="2732784" y="0"/>
                </a:cubicBezTo>
                <a:cubicBezTo>
                  <a:pt x="2838263" y="0"/>
                  <a:pt x="2933195" y="56047"/>
                  <a:pt x="2985934" y="147125"/>
                </a:cubicBezTo>
                <a:cubicBezTo>
                  <a:pt x="2985934" y="147125"/>
                  <a:pt x="2985934" y="147125"/>
                  <a:pt x="3798122" y="1551823"/>
                </a:cubicBezTo>
                <a:cubicBezTo>
                  <a:pt x="3850862" y="1639397"/>
                  <a:pt x="3850862" y="1751493"/>
                  <a:pt x="3798122" y="1839068"/>
                </a:cubicBezTo>
                <a:cubicBezTo>
                  <a:pt x="3798122" y="1839068"/>
                  <a:pt x="3798122" y="1839068"/>
                  <a:pt x="3496551" y="2360642"/>
                </a:cubicBezTo>
                <a:lnTo>
                  <a:pt x="3471135" y="2404597"/>
                </a:lnTo>
                <a:lnTo>
                  <a:pt x="3472029" y="2404972"/>
                </a:lnTo>
                <a:cubicBezTo>
                  <a:pt x="3490302" y="2415638"/>
                  <a:pt x="3505806" y="2431084"/>
                  <a:pt x="3516881" y="2450209"/>
                </a:cubicBezTo>
                <a:cubicBezTo>
                  <a:pt x="3516881" y="2450209"/>
                  <a:pt x="3516881" y="2450209"/>
                  <a:pt x="3857970" y="3040131"/>
                </a:cubicBezTo>
                <a:cubicBezTo>
                  <a:pt x="3880120" y="3076909"/>
                  <a:pt x="3880120" y="3123985"/>
                  <a:pt x="3857970" y="3160764"/>
                </a:cubicBezTo>
                <a:cubicBezTo>
                  <a:pt x="3857970" y="3160764"/>
                  <a:pt x="3857970" y="3160764"/>
                  <a:pt x="3516881" y="3750684"/>
                </a:cubicBezTo>
                <a:cubicBezTo>
                  <a:pt x="3494732" y="3788933"/>
                  <a:pt x="3454864" y="3812472"/>
                  <a:pt x="3410567" y="3812472"/>
                </a:cubicBezTo>
                <a:cubicBezTo>
                  <a:pt x="3410567" y="3812472"/>
                  <a:pt x="3410567" y="3812472"/>
                  <a:pt x="2726911" y="3812472"/>
                </a:cubicBezTo>
                <a:cubicBezTo>
                  <a:pt x="2684090" y="3812472"/>
                  <a:pt x="2642747" y="3788933"/>
                  <a:pt x="2622074" y="3750684"/>
                </a:cubicBezTo>
                <a:cubicBezTo>
                  <a:pt x="2622074" y="3750684"/>
                  <a:pt x="2622074" y="3750684"/>
                  <a:pt x="2438330" y="3434265"/>
                </a:cubicBezTo>
                <a:lnTo>
                  <a:pt x="2417573" y="3398519"/>
                </a:lnTo>
                <a:lnTo>
                  <a:pt x="2433905" y="3398519"/>
                </a:lnTo>
                <a:lnTo>
                  <a:pt x="2511101" y="3398519"/>
                </a:lnTo>
                <a:lnTo>
                  <a:pt x="2544636" y="3456269"/>
                </a:lnTo>
                <a:cubicBezTo>
                  <a:pt x="2672757" y="3676902"/>
                  <a:pt x="2672757" y="3676902"/>
                  <a:pt x="2672757" y="3676902"/>
                </a:cubicBezTo>
                <a:cubicBezTo>
                  <a:pt x="2691084" y="3710811"/>
                  <a:pt x="2727737" y="3731679"/>
                  <a:pt x="2765699" y="3731679"/>
                </a:cubicBezTo>
                <a:cubicBezTo>
                  <a:pt x="3371780" y="3731679"/>
                  <a:pt x="3371780" y="3731679"/>
                  <a:pt x="3371780" y="3731679"/>
                </a:cubicBezTo>
                <a:cubicBezTo>
                  <a:pt x="3411050" y="3731679"/>
                  <a:pt x="3446394" y="3710811"/>
                  <a:pt x="3466029" y="3676902"/>
                </a:cubicBezTo>
                <a:cubicBezTo>
                  <a:pt x="3768415" y="3153920"/>
                  <a:pt x="3768415" y="3153920"/>
                  <a:pt x="3768415" y="3153920"/>
                </a:cubicBezTo>
                <a:cubicBezTo>
                  <a:pt x="3788051" y="3121314"/>
                  <a:pt x="3788051" y="3079580"/>
                  <a:pt x="3768415" y="3046975"/>
                </a:cubicBezTo>
                <a:cubicBezTo>
                  <a:pt x="3466029" y="2523992"/>
                  <a:pt x="3466029" y="2523992"/>
                  <a:pt x="3466029" y="2523992"/>
                </a:cubicBezTo>
                <a:cubicBezTo>
                  <a:pt x="3456211" y="2507037"/>
                  <a:pt x="3442467" y="2493343"/>
                  <a:pt x="3426268" y="2483888"/>
                </a:cubicBezTo>
                <a:lnTo>
                  <a:pt x="3421667" y="2481960"/>
                </a:lnTo>
                <a:lnTo>
                  <a:pt x="3446331" y="2439303"/>
                </a:lnTo>
                <a:lnTo>
                  <a:pt x="3464674" y="2407578"/>
                </a:lnTo>
                <a:lnTo>
                  <a:pt x="3445649" y="2399601"/>
                </a:lnTo>
                <a:cubicBezTo>
                  <a:pt x="3435335" y="2396796"/>
                  <a:pt x="3424538" y="2395325"/>
                  <a:pt x="3413464" y="2395325"/>
                </a:cubicBezTo>
                <a:cubicBezTo>
                  <a:pt x="2729808" y="2395325"/>
                  <a:pt x="2729808" y="2395325"/>
                  <a:pt x="2729808" y="2395325"/>
                </a:cubicBezTo>
                <a:cubicBezTo>
                  <a:pt x="2686987" y="2395325"/>
                  <a:pt x="2645644" y="2418863"/>
                  <a:pt x="2624971" y="2457112"/>
                </a:cubicBezTo>
                <a:cubicBezTo>
                  <a:pt x="2282405" y="3047034"/>
                  <a:pt x="2282405" y="3047034"/>
                  <a:pt x="2282405" y="3047034"/>
                </a:cubicBezTo>
                <a:cubicBezTo>
                  <a:pt x="2260256" y="3083811"/>
                  <a:pt x="2260256" y="3130887"/>
                  <a:pt x="2282405" y="3167666"/>
                </a:cubicBezTo>
                <a:cubicBezTo>
                  <a:pt x="2325225" y="3241406"/>
                  <a:pt x="2362693" y="3305929"/>
                  <a:pt x="2395478" y="3362386"/>
                </a:cubicBezTo>
                <a:lnTo>
                  <a:pt x="2412031" y="3390890"/>
                </a:lnTo>
                <a:lnTo>
                  <a:pt x="2335350" y="3390890"/>
                </a:lnTo>
                <a:cubicBezTo>
                  <a:pt x="2096889" y="3390890"/>
                  <a:pt x="1715352" y="3390890"/>
                  <a:pt x="1104892" y="3390890"/>
                </a:cubicBezTo>
                <a:cubicBezTo>
                  <a:pt x="1002929" y="3390890"/>
                  <a:pt x="904482" y="3334842"/>
                  <a:pt x="855258" y="3243764"/>
                </a:cubicBezTo>
                <a:cubicBezTo>
                  <a:pt x="855258" y="3243764"/>
                  <a:pt x="855258" y="3243764"/>
                  <a:pt x="39555" y="1839068"/>
                </a:cubicBezTo>
                <a:cubicBezTo>
                  <a:pt x="-13185" y="1751493"/>
                  <a:pt x="-13185" y="1639397"/>
                  <a:pt x="39555" y="1551823"/>
                </a:cubicBezTo>
                <a:cubicBezTo>
                  <a:pt x="39555" y="1551823"/>
                  <a:pt x="39555" y="1551823"/>
                  <a:pt x="855258" y="147125"/>
                </a:cubicBezTo>
                <a:cubicBezTo>
                  <a:pt x="904482" y="56047"/>
                  <a:pt x="1002929" y="0"/>
                  <a:pt x="1104892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6F16C0D-3404-4C1A-93FF-F96FE1D08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1370" y="2192572"/>
            <a:ext cx="3447288" cy="17922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A SCHOOL LOGO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4305F41-22AA-41AF-9D76-0B47B67DCC6B}"/>
              </a:ext>
            </a:extLst>
          </p:cNvPr>
          <p:cNvSpPr txBox="1"/>
          <p:nvPr/>
        </p:nvSpPr>
        <p:spPr>
          <a:xfrm>
            <a:off x="802342" y="454959"/>
            <a:ext cx="314661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2400" dirty="0"/>
              <a:t>Old:</a:t>
            </a:r>
            <a:endParaRPr lang="cs-CZ" sz="2400" dirty="0">
              <a:cs typeface="Calibri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1A63416-A147-4D11-A71B-9A8FB75DCC54}"/>
              </a:ext>
            </a:extLst>
          </p:cNvPr>
          <p:cNvSpPr txBox="1"/>
          <p:nvPr/>
        </p:nvSpPr>
        <p:spPr>
          <a:xfrm>
            <a:off x="802342" y="4052047"/>
            <a:ext cx="314661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2400" dirty="0"/>
              <a:t>New: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907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 descr="Obsah obrázku interiér, strop, kov, několik&#10;&#10;Popis se vygeneroval automaticky.">
            <a:extLst>
              <a:ext uri="{FF2B5EF4-FFF2-40B4-BE49-F238E27FC236}">
                <a16:creationId xmlns:a16="http://schemas.microsoft.com/office/drawing/2014/main" id="{4817BFC1-86F9-4144-BC34-B873C6D777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276" y="643467"/>
            <a:ext cx="4013020" cy="2702558"/>
          </a:xfrm>
          <a:prstGeom prst="rect">
            <a:avLst/>
          </a:prstGeom>
        </p:spPr>
      </p:pic>
      <p:pic>
        <p:nvPicPr>
          <p:cNvPr id="6" name="Obrázek 6" descr="Obsah obrázku interiér, strop, patro, kuchyně&#10;&#10;Popis se vygeneroval automaticky.">
            <a:extLst>
              <a:ext uri="{FF2B5EF4-FFF2-40B4-BE49-F238E27FC236}">
                <a16:creationId xmlns:a16="http://schemas.microsoft.com/office/drawing/2014/main" id="{3A408AC8-63ED-4C9D-841C-59184F352B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43467" y="3509433"/>
            <a:ext cx="4010830" cy="2705099"/>
          </a:xfrm>
          <a:prstGeom prst="rect">
            <a:avLst/>
          </a:prstGeom>
        </p:spPr>
      </p:pic>
      <p:pic>
        <p:nvPicPr>
          <p:cNvPr id="7" name="Obrázek 7" descr="Obsah obrázku interiér, kuchyně, strop, přepážka&#10;&#10;Popis se vygeneroval automaticky.">
            <a:extLst>
              <a:ext uri="{FF2B5EF4-FFF2-40B4-BE49-F238E27FC236}">
                <a16:creationId xmlns:a16="http://schemas.microsoft.com/office/drawing/2014/main" id="{13C70A3F-3C1A-49E3-835D-F869189B4A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812633" y="643467"/>
            <a:ext cx="67359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5347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 descr="Obsah obrázku interiér, spotřebič, sporák, kuchyňské spotřebiče&#10;&#10;Popis se vygeneroval automaticky.">
            <a:extLst>
              <a:ext uri="{FF2B5EF4-FFF2-40B4-BE49-F238E27FC236}">
                <a16:creationId xmlns:a16="http://schemas.microsoft.com/office/drawing/2014/main" id="{AD3B1378-D692-497A-A3FF-5D8A939A71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276" y="643467"/>
            <a:ext cx="4013020" cy="2702558"/>
          </a:xfrm>
          <a:prstGeom prst="rect">
            <a:avLst/>
          </a:prstGeom>
        </p:spPr>
      </p:pic>
      <p:pic>
        <p:nvPicPr>
          <p:cNvPr id="6" name="Obrázek 6" descr="Obsah obrázku interiér, spotřebič, zeď, dřez&#10;&#10;Popis se vygeneroval automaticky.">
            <a:extLst>
              <a:ext uri="{FF2B5EF4-FFF2-40B4-BE49-F238E27FC236}">
                <a16:creationId xmlns:a16="http://schemas.microsoft.com/office/drawing/2014/main" id="{52A42AF0-DA66-4643-A4BB-976A1C9519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43467" y="3509433"/>
            <a:ext cx="4010830" cy="2705099"/>
          </a:xfrm>
          <a:prstGeom prst="rect">
            <a:avLst/>
          </a:prstGeom>
        </p:spPr>
      </p:pic>
      <p:pic>
        <p:nvPicPr>
          <p:cNvPr id="5" name="Obrázek 5" descr="Obsah obrázku interiér, kuchyně, sporák, hrnec&#10;&#10;Popis se vygeneroval automaticky.">
            <a:extLst>
              <a:ext uri="{FF2B5EF4-FFF2-40B4-BE49-F238E27FC236}">
                <a16:creationId xmlns:a16="http://schemas.microsoft.com/office/drawing/2014/main" id="{82025697-4D9F-4630-874D-B336B8A3E8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812633" y="643467"/>
            <a:ext cx="67359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7266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5" descr="Obsah obrázku interiér, zeď, strop, patro&#10;&#10;Popis se vygeneroval automaticky.">
            <a:extLst>
              <a:ext uri="{FF2B5EF4-FFF2-40B4-BE49-F238E27FC236}">
                <a16:creationId xmlns:a16="http://schemas.microsoft.com/office/drawing/2014/main" id="{EF87FEB0-4A56-4385-8B68-7C01EF51F2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228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 descr="Obsah obrázku exteriér, obloha, strom, směr&#10;&#10;Popis se vygeneroval automaticky.">
            <a:extLst>
              <a:ext uri="{FF2B5EF4-FFF2-40B4-BE49-F238E27FC236}">
                <a16:creationId xmlns:a16="http://schemas.microsoft.com/office/drawing/2014/main" id="{FED3D521-CDFC-497F-9FD2-CF5F4334B2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7D37734-CA35-4249-AD9D-23EA33FD820D}"/>
              </a:ext>
            </a:extLst>
          </p:cNvPr>
          <p:cNvSpPr txBox="1"/>
          <p:nvPr/>
        </p:nvSpPr>
        <p:spPr>
          <a:xfrm>
            <a:off x="8022021" y="3231931"/>
            <a:ext cx="3852041" cy="183405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2500" dirty="0">
                <a:latin typeface="+mj-lt"/>
                <a:ea typeface="+mj-ea"/>
                <a:cs typeface="+mj-cs"/>
              </a:rPr>
              <a:t>There are going to be more new renewed rooms and places.</a:t>
            </a:r>
            <a:endParaRPr lang="en-US" sz="2500" dirty="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500" dirty="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2500" dirty="0">
                <a:latin typeface="+mj-lt"/>
                <a:ea typeface="+mj-ea"/>
                <a:cs typeface="+mj-cs"/>
              </a:rPr>
              <a:t>Thank you for your support.</a:t>
            </a:r>
            <a:endParaRPr lang="en-US" sz="2500" dirty="0">
              <a:latin typeface="+mj-lt"/>
              <a:ea typeface="+mj-ea"/>
              <a:cs typeface="+mj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>
            <a:extLst>
              <a:ext uri="{FF2B5EF4-FFF2-40B4-BE49-F238E27FC236}">
                <a16:creationId xmlns:a16="http://schemas.microsoft.com/office/drawing/2014/main" id="{6821DA8E-E288-4EB8-9CAC-3755B0D4946C}"/>
              </a:ext>
            </a:extLst>
          </p:cNvPr>
          <p:cNvSpPr txBox="1"/>
          <p:nvPr/>
        </p:nvSpPr>
        <p:spPr>
          <a:xfrm>
            <a:off x="8231688" y="5653413"/>
            <a:ext cx="389141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>
                <a:ea typeface="+mn-lt"/>
                <a:cs typeface="+mn-lt"/>
              </a:rPr>
              <a:t>Elementary School Brno, Arménská 21</a:t>
            </a:r>
          </a:p>
        </p:txBody>
      </p:sp>
    </p:spTree>
    <p:extLst>
      <p:ext uri="{BB962C8B-B14F-4D97-AF65-F5344CB8AC3E}">
        <p14:creationId xmlns:p14="http://schemas.microsoft.com/office/powerpoint/2010/main" val="338011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23875" y="497151"/>
            <a:ext cx="11210925" cy="556492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br>
              <a:rPr lang="cs-CZ" sz="8800" dirty="0">
                <a:solidFill>
                  <a:schemeClr val="tx1">
                    <a:lumMod val="85000"/>
                    <a:lumOff val="15000"/>
                  </a:schemeClr>
                </a:solidFill>
                <a:hlinkClick r:id="rId2"/>
              </a:rPr>
            </a:br>
            <a:br>
              <a:rPr lang="cs-CZ" sz="8800" dirty="0">
                <a:solidFill>
                  <a:schemeClr val="tx1">
                    <a:lumMod val="85000"/>
                    <a:lumOff val="15000"/>
                  </a:schemeClr>
                </a:solidFill>
                <a:hlinkClick r:id="rId2"/>
              </a:rPr>
            </a:br>
            <a:br>
              <a:rPr lang="cs-CZ" sz="8800" dirty="0">
                <a:solidFill>
                  <a:schemeClr val="tx1">
                    <a:lumMod val="85000"/>
                    <a:lumOff val="15000"/>
                  </a:schemeClr>
                </a:solidFill>
                <a:hlinkClick r:id="rId2"/>
              </a:rPr>
            </a:br>
            <a:br>
              <a:rPr lang="cs-CZ" sz="8800" dirty="0">
                <a:solidFill>
                  <a:schemeClr val="tx1">
                    <a:lumMod val="85000"/>
                    <a:lumOff val="15000"/>
                  </a:schemeClr>
                </a:solidFill>
                <a:hlinkClick r:id="rId2"/>
              </a:rPr>
            </a:br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  <a:hlinkClick r:id="rId2"/>
              </a:rPr>
              <a:t>www.zsarmenska.cz</a:t>
            </a:r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br>
              <a:rPr lang="cs-CZ" sz="8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8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Obrázek 3">
            <a:extLst>
              <a:ext uri="{FF2B5EF4-FFF2-40B4-BE49-F238E27FC236}">
                <a16:creationId xmlns:a16="http://schemas.microsoft.com/office/drawing/2014/main" id="{6AB1030A-7CC7-491D-98F2-FEF5F0FB4B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7837" y="497151"/>
            <a:ext cx="4496325" cy="696929"/>
          </a:xfrm>
          <a:prstGeom prst="rect">
            <a:avLst/>
          </a:prstGeom>
        </p:spPr>
      </p:pic>
      <p:pic>
        <p:nvPicPr>
          <p:cNvPr id="8" name="Obrázek 4" descr="Obsah obrázku obloha, země, exteriér, budova&#10;&#10;Popis se vygeneroval automaticky.">
            <a:extLst>
              <a:ext uri="{FF2B5EF4-FFF2-40B4-BE49-F238E27FC236}">
                <a16:creationId xmlns:a16="http://schemas.microsoft.com/office/drawing/2014/main" id="{072A08E4-C687-4CFA-9DF2-1BAADE77ED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0719" y="1353322"/>
            <a:ext cx="5477236" cy="308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10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1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5F1C461-558A-42C3-BA9C-ECD903B1A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5400" dirty="0">
                <a:solidFill>
                  <a:srgbClr val="FFFFFF"/>
                </a:solidFill>
              </a:rPr>
              <a:t>A school building</a:t>
            </a:r>
            <a:endParaRPr lang="en-US" sz="5400" dirty="0">
              <a:solidFill>
                <a:srgbClr val="FFFFFF"/>
              </a:solidFill>
            </a:endParaRPr>
          </a:p>
        </p:txBody>
      </p:sp>
      <p:pic>
        <p:nvPicPr>
          <p:cNvPr id="5" name="Obrázek 5" descr="Obsah obrázku strom, exteriér, rostlina, kámen&#10;&#10;Popis se vygeneroval automaticky.">
            <a:extLst>
              <a:ext uri="{FF2B5EF4-FFF2-40B4-BE49-F238E27FC236}">
                <a16:creationId xmlns:a16="http://schemas.microsoft.com/office/drawing/2014/main" id="{86BA7320-2479-4FD0-898D-E5DE20641A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" y="485637"/>
            <a:ext cx="5455917" cy="3641824"/>
          </a:xfrm>
          <a:prstGeom prst="rect">
            <a:avLst/>
          </a:prstGeom>
        </p:spPr>
      </p:pic>
      <p:pic>
        <p:nvPicPr>
          <p:cNvPr id="6" name="Obrázek 6" descr="Obsah obrázku obloha, země, exteriér, budova&#10;&#10;Popis se vygeneroval automaticky.">
            <a:extLst>
              <a:ext uri="{FF2B5EF4-FFF2-40B4-BE49-F238E27FC236}">
                <a16:creationId xmlns:a16="http://schemas.microsoft.com/office/drawing/2014/main" id="{1C4E1FA2-5FB0-49DA-AF1F-A1A5ED1CF7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043" y="485637"/>
            <a:ext cx="5455917" cy="3641824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039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488</Words>
  <Application>Microsoft Office PowerPoint</Application>
  <PresentationFormat>Širokoúhlá obrazovka</PresentationFormat>
  <Paragraphs>160</Paragraphs>
  <Slides>84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84</vt:i4>
      </vt:variant>
    </vt:vector>
  </HeadingPairs>
  <TitlesOfParts>
    <vt:vector size="88" baseType="lpstr">
      <vt:lpstr>Arial</vt:lpstr>
      <vt:lpstr>Calibri</vt:lpstr>
      <vt:lpstr>Calibri Light</vt:lpstr>
      <vt:lpstr>Motiv systému Office</vt:lpstr>
      <vt:lpstr>Prezentace aplikace PowerPoint</vt:lpstr>
      <vt:lpstr>Elementary School Brno, Arménská 21, introduces itself</vt:lpstr>
      <vt:lpstr>Elementary School Brno, Arménská 21 </vt:lpstr>
      <vt:lpstr>There are three pillars in our school educational process:</vt:lpstr>
      <vt:lpstr>Prezentace aplikace PowerPoint</vt:lpstr>
      <vt:lpstr>Prezentace aplikace PowerPoint</vt:lpstr>
      <vt:lpstr>Prezentace aplikace PowerPoint</vt:lpstr>
      <vt:lpstr>A SCHOOL LOGO</vt:lpstr>
      <vt:lpstr>A school building</vt:lpstr>
      <vt:lpstr>Lower primary school</vt:lpstr>
      <vt:lpstr>Lower primary school</vt:lpstr>
      <vt:lpstr>Upper primary school</vt:lpstr>
      <vt:lpstr>A classroom of Physics</vt:lpstr>
      <vt:lpstr>A gym</vt:lpstr>
      <vt:lpstr>A swimming pool</vt:lpstr>
      <vt:lpstr>A playground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Roof cleaning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 PREVIOUS  KITCHEN</vt:lpstr>
      <vt:lpstr>Prezentace aplikace PowerPoint</vt:lpstr>
      <vt:lpstr>A new school kitchen</vt:lpstr>
      <vt:lpstr>Prezentace aplikace PowerPoint</vt:lpstr>
      <vt:lpstr>Prezentace aplikace PowerPoint</vt:lpstr>
      <vt:lpstr>Prezentace aplikace PowerPoint</vt:lpstr>
      <vt:lpstr>Prezentace aplikace PowerPoint</vt:lpstr>
      <vt:lpstr>    www.zsarmenska.cz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Ondřej Loner</dc:creator>
  <cp:lastModifiedBy>Petr Holánek</cp:lastModifiedBy>
  <cp:revision>70</cp:revision>
  <dcterms:created xsi:type="dcterms:W3CDTF">2021-05-19T09:33:44Z</dcterms:created>
  <dcterms:modified xsi:type="dcterms:W3CDTF">2022-11-11T11:04:08Z</dcterms:modified>
</cp:coreProperties>
</file>