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bfe8b1a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bfe8b1a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bfe8b1a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bfe8b1a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bfe8b1af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bfe8b1af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bfe8b1af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bfe8b1af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bfe8b1a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bfe8b1a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600" b="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Jedlá školní zahrada 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600" b="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pro “Zelenou Evropu”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86050" y="2856025"/>
            <a:ext cx="84462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ZŠ BRNO ARMÉNSKÁ CZ</a:t>
            </a:r>
            <a:endParaRPr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Ing. Helena Jedličková </a:t>
            </a:r>
            <a:r>
              <a:rPr lang="cs-CZ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Ph.D</a:t>
            </a:r>
            <a:endParaRPr lang="cs-CZ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ZŠ a MŠ DECHTICE SK</a:t>
            </a:r>
            <a:endParaRPr b="1" dirty="0">
              <a:solidFill>
                <a:schemeClr val="accent1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ZŠ  KYSUCKÉ NOVÉ MESTO NÁBREŽNÁ SK</a:t>
            </a:r>
            <a:endParaRPr b="1" dirty="0">
              <a:solidFill>
                <a:schemeClr val="accent1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ZŠ a MŠ KUZMICE SK</a:t>
            </a:r>
            <a:endParaRPr dirty="0">
              <a:solidFill>
                <a:schemeClr val="accent1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48675"/>
            <a:ext cx="60228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</a:rPr>
              <a:t>Cíle projektu </a:t>
            </a:r>
            <a:r>
              <a:rPr lang="cs"/>
              <a:t>                      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25050"/>
            <a:ext cx="5774100" cy="3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  <a:highlight>
                  <a:srgbClr val="FFFFFF"/>
                </a:highlight>
              </a:rPr>
              <a:t>Cílem je zkontaktovat žáky partnerských škol, ve kterých je zájem spolupracovat v programu ERASMUS + školní vzdělávání virtuálně      i prakticky na tématu, které se odráží v názvu projektu.</a:t>
            </a:r>
            <a:endParaRPr>
              <a:solidFill>
                <a:srgbClr val="38761D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  <a:highlight>
                  <a:srgbClr val="FFFFFF"/>
                </a:highlight>
              </a:rPr>
              <a:t>Zkušenostním učením se pedagogové seznámí se „Zelenou dohodou pro Evropu“. K principům konceptu cirkulární ekonomiky v přírodě        (k účastí na projektu) motivují děti aktivizujícím učením s využitím ICT.</a:t>
            </a:r>
            <a:endParaRPr>
              <a:solidFill>
                <a:srgbClr val="38761D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  <a:highlight>
                  <a:srgbClr val="FFFFFF"/>
                </a:highlight>
              </a:rPr>
              <a:t>Nejbližší přírodou, zvláště je-li jedlá, může být společně vybudovaná „Jedlá školní zahrada“.</a:t>
            </a:r>
            <a:endParaRPr>
              <a:solidFill>
                <a:srgbClr val="38761D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38761D"/>
                </a:solidFill>
                <a:highlight>
                  <a:srgbClr val="FFFFFF"/>
                </a:highlight>
              </a:rPr>
              <a:t>Prostřednictvím PPprezentací v Twienspace představí účastníci sebe a své životní prostředí (školu, město, stát) i svůj pohled na téma. Partnerům připraví aktivitu, která je při motivaci k tématu zaujala. Společným hodnocením hledají optimální projekt ke své „Jedlé školní zahradě“ a prezentují tak jednu z cest do " Zelené Evropy"</a:t>
            </a:r>
            <a:r>
              <a:rPr lang="cs">
                <a:solidFill>
                  <a:srgbClr val="38761D"/>
                </a:solidFill>
                <a:highlight>
                  <a:srgbClr val="EEF4F7"/>
                </a:highlight>
              </a:rPr>
              <a:t>.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6570075" y="445025"/>
            <a:ext cx="2262300" cy="45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100" y="719825"/>
            <a:ext cx="2262300" cy="399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025" y="192300"/>
            <a:ext cx="808725" cy="6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54150" y="501300"/>
            <a:ext cx="456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400">
                <a:solidFill>
                  <a:srgbClr val="38761D"/>
                </a:solidFill>
              </a:rPr>
              <a:t>  Aktivity</a:t>
            </a:r>
            <a:endParaRPr sz="2400">
              <a:solidFill>
                <a:srgbClr val="38761D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71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38761D"/>
                </a:solidFill>
              </a:rPr>
              <a:t>KOMUNITA                                                                               </a:t>
            </a:r>
            <a:endParaRPr b="1">
              <a:solidFill>
                <a:srgbClr val="38761D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</a:rPr>
              <a:t>Prvním úkolem je seznámit se, představit se, vytvořit společné logo a zadat si vzájemně úkoly.</a:t>
            </a:r>
            <a:endParaRPr>
              <a:solidFill>
                <a:srgbClr val="38761D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38761D"/>
                </a:solidFill>
              </a:rPr>
              <a:t>MOTIVAČNÍ AKTIVITY</a:t>
            </a:r>
            <a:endParaRPr>
              <a:solidFill>
                <a:srgbClr val="38761D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</a:rPr>
              <a:t>Druhým úkolem je vytvořit soubor motivačních aktivit                                                         pro projekt “Jedlá školní zahrada” plněním úkolů partnerů.</a:t>
            </a:r>
            <a:endParaRPr>
              <a:solidFill>
                <a:srgbClr val="38761D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>
                <a:solidFill>
                  <a:srgbClr val="38761D"/>
                </a:solidFill>
              </a:rPr>
              <a:t>PREZENTACE a HODNOCENÍ</a:t>
            </a:r>
            <a:endParaRPr b="1">
              <a:solidFill>
                <a:srgbClr val="38761D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38761D"/>
                </a:solidFill>
              </a:rPr>
              <a:t>Dalším úkolem je vytvořit prezentace k projektu a aktivity i projekt zhodnotit. </a:t>
            </a:r>
            <a:r>
              <a:rPr lang="cs">
                <a:solidFill>
                  <a:srgbClr val="38761D"/>
                </a:solidFill>
                <a:highlight>
                  <a:srgbClr val="FFFFFF"/>
                </a:highlight>
              </a:rPr>
              <a:t>Společným hodnocením účastníci hledají optimální projekt ke své „Jedlé školní zahradě“                a prezentují tak jednu z cest do " Zelené Evropy"</a:t>
            </a:r>
            <a:r>
              <a:rPr lang="cs">
                <a:solidFill>
                  <a:srgbClr val="38761D"/>
                </a:solidFill>
                <a:highlight>
                  <a:srgbClr val="EEF4F7"/>
                </a:highlight>
              </a:rPr>
              <a:t>.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616625" y="1152475"/>
            <a:ext cx="321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625" y="729950"/>
            <a:ext cx="3215675" cy="4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0950" y="452475"/>
            <a:ext cx="67529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27400" y="435175"/>
            <a:ext cx="52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8761D"/>
                </a:solidFill>
              </a:rPr>
              <a:t>Prezentace výsledků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227400" y="1152475"/>
            <a:ext cx="3712200" cy="3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38761D"/>
                </a:solidFill>
              </a:rPr>
              <a:t>ZŠ Brno Arménská  CZ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287600" y="1152475"/>
            <a:ext cx="45447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38761D"/>
                </a:solidFill>
              </a:rPr>
              <a:t>ZŠ a MŠ Dechtice SK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38761D"/>
                </a:solidFill>
              </a:rPr>
              <a:t>ZŠ Kysucké Nové Mesto Nábrežná SK</a:t>
            </a:r>
            <a:r>
              <a:rPr lang="cs"/>
              <a:t>                  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>
                <a:solidFill>
                  <a:srgbClr val="38761D"/>
                </a:solidFill>
              </a:rPr>
              <a:t>ZŠ a MŠ Kuzmice SK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350" y="284900"/>
            <a:ext cx="652776" cy="6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00" y="1592575"/>
            <a:ext cx="1618826" cy="6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7500" y="1621375"/>
            <a:ext cx="1682100" cy="6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4475" y="1239025"/>
            <a:ext cx="2349075" cy="6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1100" y="1464125"/>
            <a:ext cx="1744525" cy="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4475" y="1917675"/>
            <a:ext cx="2349075" cy="6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60750" y="2810175"/>
            <a:ext cx="2292801" cy="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01100" y="2810175"/>
            <a:ext cx="1789550" cy="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01100" y="4142800"/>
            <a:ext cx="1789546" cy="9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83225" y="3986700"/>
            <a:ext cx="2349075" cy="10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7400" y="2320700"/>
            <a:ext cx="1618822" cy="80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7400" y="3271151"/>
            <a:ext cx="1618822" cy="80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7400" y="4142800"/>
            <a:ext cx="1618822" cy="92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257500" y="2320700"/>
            <a:ext cx="1682102" cy="8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891250" y="2320700"/>
            <a:ext cx="4164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17">
            <a:alphaModFix/>
          </a:blip>
          <a:srcRect b="-20"/>
          <a:stretch/>
        </p:blipFill>
        <p:spPr>
          <a:xfrm>
            <a:off x="2257500" y="3271150"/>
            <a:ext cx="1682100" cy="8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841100" y="3443450"/>
            <a:ext cx="416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=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07650" y="4162050"/>
            <a:ext cx="1618822" cy="9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r>
              <a:rPr lang="cs" u="sng">
                <a:solidFill>
                  <a:srgbClr val="FFFF00"/>
                </a:solidFill>
                <a:hlinkClick r:id="rId3"/>
              </a:rPr>
              <a:t>www.etwinning.sk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FFFF00"/>
                </a:solidFill>
                <a:hlinkClick r:id="rId4"/>
              </a:rPr>
              <a:t>www.etwinning.cz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Předvádění na obrazovce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Comic Sans MS</vt:lpstr>
      <vt:lpstr>Simple Light</vt:lpstr>
      <vt:lpstr>Jedlá školní zahrada  pro “Zelenou Evropu”</vt:lpstr>
      <vt:lpstr>Cíle projektu                        </vt:lpstr>
      <vt:lpstr>  Aktivity</vt:lpstr>
      <vt:lpstr>Prezentace výsledků</vt:lpstr>
      <vt:lpstr> www.etwinning.sk www.etwinning.cz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Jedlá školní zahrada  pro “Zelenou Evropu”</dc:title>
  <cp:lastModifiedBy>Helena Jedličková (NNTB41)</cp:lastModifiedBy>
  <cp:revision>1</cp:revision>
  <dcterms:modified xsi:type="dcterms:W3CDTF">2023-01-24T18:37:45Z</dcterms:modified>
</cp:coreProperties>
</file>